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mp" ContentType="image/png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5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6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22" r:id="rId4"/>
  </p:sldMasterIdLst>
  <p:notesMasterIdLst>
    <p:notesMasterId r:id="rId17"/>
  </p:notesMasterIdLst>
  <p:handoutMasterIdLst>
    <p:handoutMasterId r:id="rId18"/>
  </p:handoutMasterIdLst>
  <p:sldIdLst>
    <p:sldId id="256" r:id="rId5"/>
    <p:sldId id="264" r:id="rId6"/>
    <p:sldId id="258" r:id="rId7"/>
    <p:sldId id="269" r:id="rId8"/>
    <p:sldId id="270" r:id="rId9"/>
    <p:sldId id="268" r:id="rId10"/>
    <p:sldId id="266" r:id="rId11"/>
    <p:sldId id="265" r:id="rId12"/>
    <p:sldId id="267" r:id="rId13"/>
    <p:sldId id="259" r:id="rId14"/>
    <p:sldId id="271" r:id="rId15"/>
    <p:sldId id="263" r:id="rId16"/>
  </p:sldIdLst>
  <p:sldSz cx="12192000" cy="6858000"/>
  <p:notesSz cx="6858000" cy="9144000"/>
  <p:defaultTextStyle>
    <a:defPPr rtl="0">
      <a:defRPr lang="zh-cn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1" autoAdjust="0"/>
    <p:restoredTop sz="93091" autoAdjust="0"/>
  </p:normalViewPr>
  <p:slideViewPr>
    <p:cSldViewPr snapToGrid="0">
      <p:cViewPr varScale="1">
        <p:scale>
          <a:sx n="113" d="100"/>
          <a:sy n="113" d="100"/>
        </p:scale>
        <p:origin x="51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792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zh-CN" sz="1915" b="0" i="0" u="none" strike="noStrike" kern="1200" spc="0" baseline="0" noProof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pPr>
            <a:r>
              <a:rPr lang="zh-CN" altLang="en-US" noProof="0" dirty="0"/>
              <a:t>媒体</a:t>
            </a:r>
          </a:p>
        </c:rich>
      </c:tx>
      <c:layout>
        <c:manualLayout>
          <c:xMode val="edge"/>
          <c:yMode val="edge"/>
          <c:x val="0.4199215057096306"/>
          <c:y val="2.878931353870534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915" b="0" i="0" u="none" strike="noStrike" kern="1200" spc="0" baseline="0" noProof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defRPr>
          </a:pPr>
          <a:endParaRPr lang="zh-CN"/>
        </a:p>
      </c:txPr>
    </c:title>
    <c:autoTitleDeleted val="0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50"/>
      </c:doughnutChart>
      <c:spPr>
        <a:noFill/>
        <a:ln w="25400"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197" b="0" i="0" u="none" strike="noStrike" kern="1200" baseline="0" noProof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lang="zh-CN" noProof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</a:defRPr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zh-CN" sz="1915" b="0" i="0" u="none" strike="noStrike" kern="1200" spc="0" baseline="0" noProof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pPr>
            <a:r>
              <a:rPr lang="zh-CN" altLang="en-US" noProof="0" dirty="0"/>
              <a:t>媒体</a:t>
            </a:r>
          </a:p>
        </c:rich>
      </c:tx>
      <c:layout>
        <c:manualLayout>
          <c:xMode val="edge"/>
          <c:yMode val="edge"/>
          <c:x val="0.4199215057096306"/>
          <c:y val="2.878931353870534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915" b="0" i="0" u="none" strike="noStrike" kern="1200" spc="0" baseline="0" noProof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defRPr>
          </a:pPr>
          <a:endParaRPr lang="zh-CN"/>
        </a:p>
      </c:txPr>
    </c:title>
    <c:autoTitleDeleted val="0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50"/>
      </c:doughnutChart>
      <c:spPr>
        <a:noFill/>
        <a:ln w="25400"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197" b="0" i="0" u="none" strike="noStrike" kern="1200" baseline="0" noProof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lang="zh-CN" noProof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</a:defRPr>
      </a:pPr>
      <a:endParaRPr lang="zh-CN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zh-CN" sz="1915" b="0" i="0" u="none" strike="noStrike" kern="1200" spc="0" baseline="0" noProof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pPr>
            <a:r>
              <a:rPr lang="zh-CN" altLang="en-US" noProof="0" dirty="0"/>
              <a:t>媒体</a:t>
            </a:r>
          </a:p>
        </c:rich>
      </c:tx>
      <c:layout>
        <c:manualLayout>
          <c:xMode val="edge"/>
          <c:yMode val="edge"/>
          <c:x val="0.4199215057096306"/>
          <c:y val="2.878931353870534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915" b="0" i="0" u="none" strike="noStrike" kern="1200" spc="0" baseline="0" noProof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defRPr>
          </a:pPr>
          <a:endParaRPr lang="zh-CN"/>
        </a:p>
      </c:txPr>
    </c:title>
    <c:autoTitleDeleted val="0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50"/>
      </c:doughnutChart>
      <c:spPr>
        <a:noFill/>
        <a:ln w="25400"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197" b="0" i="0" u="none" strike="noStrike" kern="1200" baseline="0" noProof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lang="zh-CN" noProof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</a:defRPr>
      </a:pPr>
      <a:endParaRPr lang="zh-CN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zh-CN" sz="1915" b="0" i="0" u="none" strike="noStrike" kern="1200" spc="0" baseline="0" noProof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pPr>
            <a:r>
              <a:rPr lang="zh-CN" altLang="en-US" noProof="0" dirty="0"/>
              <a:t>媒体</a:t>
            </a:r>
          </a:p>
        </c:rich>
      </c:tx>
      <c:layout>
        <c:manualLayout>
          <c:xMode val="edge"/>
          <c:yMode val="edge"/>
          <c:x val="0.4199215057096306"/>
          <c:y val="2.878931353870534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915" b="0" i="0" u="none" strike="noStrike" kern="1200" spc="0" baseline="0" noProof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defRPr>
          </a:pPr>
          <a:endParaRPr lang="zh-CN"/>
        </a:p>
      </c:txPr>
    </c:title>
    <c:autoTitleDeleted val="0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50"/>
      </c:doughnutChart>
      <c:spPr>
        <a:noFill/>
        <a:ln w="25400"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197" b="0" i="0" u="none" strike="noStrike" kern="1200" baseline="0" noProof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lang="zh-CN" noProof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</a:defRPr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acrossLinear" id="1">
  <a:schemeClr val="dk1">
    <a:tint val="88000"/>
  </a:schemeClr>
  <a:schemeClr val="dk1">
    <a:tint val="55000"/>
  </a:schemeClr>
  <a:schemeClr val="dk1">
    <a:tint val="78000"/>
  </a:schemeClr>
  <a:schemeClr val="dk1">
    <a:tint val="92000"/>
  </a:schemeClr>
  <a:schemeClr val="dk1">
    <a:tint val="70000"/>
  </a:schemeClr>
  <a:schemeClr val="dk1">
    <a:tint val="30000"/>
  </a:schemeClr>
</cs:colorStyle>
</file>

<file path=ppt/charts/colors2.xml><?xml version="1.0" encoding="utf-8"?>
<cs:colorStyle xmlns:cs="http://schemas.microsoft.com/office/drawing/2012/chartStyle" xmlns:a="http://schemas.openxmlformats.org/drawingml/2006/main" meth="acrossLinear" id="1">
  <a:schemeClr val="dk1">
    <a:tint val="88000"/>
  </a:schemeClr>
  <a:schemeClr val="dk1">
    <a:tint val="55000"/>
  </a:schemeClr>
  <a:schemeClr val="dk1">
    <a:tint val="78000"/>
  </a:schemeClr>
  <a:schemeClr val="dk1">
    <a:tint val="92000"/>
  </a:schemeClr>
  <a:schemeClr val="dk1">
    <a:tint val="70000"/>
  </a:schemeClr>
  <a:schemeClr val="dk1">
    <a:tint val="30000"/>
  </a:schemeClr>
</cs:colorStyle>
</file>

<file path=ppt/charts/colors3.xml><?xml version="1.0" encoding="utf-8"?>
<cs:colorStyle xmlns:cs="http://schemas.microsoft.com/office/drawing/2012/chartStyle" xmlns:a="http://schemas.openxmlformats.org/drawingml/2006/main" meth="acrossLinear" id="1">
  <a:schemeClr val="dk1">
    <a:tint val="88000"/>
  </a:schemeClr>
  <a:schemeClr val="dk1">
    <a:tint val="55000"/>
  </a:schemeClr>
  <a:schemeClr val="dk1">
    <a:tint val="78000"/>
  </a:schemeClr>
  <a:schemeClr val="dk1">
    <a:tint val="92000"/>
  </a:schemeClr>
  <a:schemeClr val="dk1">
    <a:tint val="70000"/>
  </a:schemeClr>
  <a:schemeClr val="dk1">
    <a:tint val="30000"/>
  </a:schemeClr>
</cs:colorStyle>
</file>

<file path=ppt/charts/colors4.xml><?xml version="1.0" encoding="utf-8"?>
<cs:colorStyle xmlns:cs="http://schemas.microsoft.com/office/drawing/2012/chartStyle" xmlns:a="http://schemas.openxmlformats.org/drawingml/2006/main" meth="acrossLinear" id="1">
  <a:schemeClr val="dk1">
    <a:tint val="88000"/>
  </a:schemeClr>
  <a:schemeClr val="dk1">
    <a:tint val="55000"/>
  </a:schemeClr>
  <a:schemeClr val="dk1">
    <a:tint val="78000"/>
  </a:schemeClr>
  <a:schemeClr val="dk1">
    <a:tint val="92000"/>
  </a:schemeClr>
  <a:schemeClr val="dk1">
    <a:tint val="70000"/>
  </a:schemeClr>
  <a:schemeClr val="dk1">
    <a:tint val="30000"/>
  </a:schemeClr>
</cs:colorStyle>
</file>

<file path=ppt/charts/style1.xml><?xml version="1.0" encoding="utf-8"?>
<cs:chartStyle xmlns:cs="http://schemas.microsoft.com/office/drawing/2012/chartStyle" xmlns:a="http://schemas.openxmlformats.org/drawingml/2006/main" id="333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50000"/>
            <a:lumOff val="50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915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33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50000"/>
            <a:lumOff val="50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915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333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50000"/>
            <a:lumOff val="50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915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333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50000"/>
            <a:lumOff val="50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915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coloredoutline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2A1789F-59E1-472A-AB4B-C3856069E5A5}" type="doc">
      <dgm:prSet loTypeId="urn:microsoft.com/office/officeart/2018/5/layout/IconLeafOutlineLabelList" loCatId="other" qsTypeId="urn:microsoft.com/office/officeart/2005/8/quickstyle/simple1" qsCatId="simple" csTypeId="urn:microsoft.com/office/officeart/2018/5/colors/Iconchunking_coloredoutline_colorful1" csCatId="colorful" phldr="1"/>
      <dgm:spPr/>
      <dgm:t>
        <a:bodyPr rtlCol="0"/>
        <a:lstStyle/>
        <a:p>
          <a:pPr rtl="0"/>
          <a:endParaRPr lang="en-US"/>
        </a:p>
      </dgm:t>
    </dgm:pt>
    <dgm:pt modelId="{1DF2D302-1C75-4F44-971A-89DAD54C775C}">
      <dgm:prSet/>
      <dgm:spPr/>
      <dgm:t>
        <a:bodyPr rtlCol="0"/>
        <a:lstStyle/>
        <a:p>
          <a:pPr>
            <a:lnSpc>
              <a:spcPct val="100000"/>
            </a:lnSpc>
            <a:defRPr cap="all"/>
          </a:pPr>
          <a:r>
            <a: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页面预览</a:t>
          </a:r>
        </a:p>
      </dgm:t>
    </dgm:pt>
    <dgm:pt modelId="{11D3FAAD-0463-4F82-916E-27B4C12C687F}" type="parTrans" cxnId="{62856601-185D-4723-87D1-AADD4CB750B4}">
      <dgm:prSet/>
      <dgm:spPr/>
      <dgm:t>
        <a:bodyPr rtlCol="0"/>
        <a:lstStyle/>
        <a:p>
          <a:pPr rtl="0"/>
          <a:endParaRPr lang="zh-CN" altLang="en-US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D4F16693-9DA3-48D6-B56C-49910C5D634C}" type="sibTrans" cxnId="{62856601-185D-4723-87D1-AADD4CB750B4}">
      <dgm:prSet/>
      <dgm:spPr/>
      <dgm:t>
        <a:bodyPr rtlCol="0"/>
        <a:lstStyle/>
        <a:p>
          <a:pPr rtl="0"/>
          <a:endParaRPr lang="zh-CN" altLang="en-US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359C9BF5-BCB5-4E42-A87E-A37621CAD579}">
      <dgm:prSet/>
      <dgm:spPr/>
      <dgm:t>
        <a:bodyPr rtlCol="0"/>
        <a:lstStyle/>
        <a:p>
          <a:pPr>
            <a:lnSpc>
              <a:spcPct val="100000"/>
            </a:lnSpc>
            <a:defRPr cap="all"/>
          </a:pPr>
          <a:r>
            <a: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功能讲解</a:t>
          </a:r>
        </a:p>
      </dgm:t>
    </dgm:pt>
    <dgm:pt modelId="{D38251A0-3795-43EE-8284-F5380A7B07E9}" type="parTrans" cxnId="{FEE27B29-81CC-4318-A16E-3E89D43D2807}">
      <dgm:prSet/>
      <dgm:spPr/>
      <dgm:t>
        <a:bodyPr rtlCol="0"/>
        <a:lstStyle/>
        <a:p>
          <a:pPr rtl="0"/>
          <a:endParaRPr lang="zh-CN" altLang="en-US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7A7ECCA9-D7A3-4FE3-B824-4E149D473EC5}" type="sibTrans" cxnId="{FEE27B29-81CC-4318-A16E-3E89D43D2807}">
      <dgm:prSet/>
      <dgm:spPr/>
      <dgm:t>
        <a:bodyPr rtlCol="0"/>
        <a:lstStyle/>
        <a:p>
          <a:pPr rtl="0"/>
          <a:endParaRPr lang="zh-CN" altLang="en-US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C74D94FA-8B44-4D50-A64B-ECFDD75E6EA6}">
      <dgm:prSet/>
      <dgm:spPr/>
      <dgm:t>
        <a:bodyPr rtlCol="0"/>
        <a:lstStyle/>
        <a:p>
          <a:pPr>
            <a:lnSpc>
              <a:spcPct val="100000"/>
            </a:lnSpc>
            <a:defRPr cap="all"/>
          </a:pPr>
          <a:r>
            <a: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集体展示</a:t>
          </a:r>
        </a:p>
      </dgm:t>
    </dgm:pt>
    <dgm:pt modelId="{C89CCE46-4A03-452C-AB77-2BCE98149E56}" type="parTrans" cxnId="{7D2C0319-9ABA-4B6E-BF2D-0E386E413C4D}">
      <dgm:prSet/>
      <dgm:spPr/>
      <dgm:t>
        <a:bodyPr rtlCol="0"/>
        <a:lstStyle/>
        <a:p>
          <a:pPr rtl="0"/>
          <a:endParaRPr lang="zh-CN" altLang="en-US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6F9A8EE0-DF50-4238-8E4D-2B6334A07342}" type="sibTrans" cxnId="{7D2C0319-9ABA-4B6E-BF2D-0E386E413C4D}">
      <dgm:prSet/>
      <dgm:spPr/>
      <dgm:t>
        <a:bodyPr rtlCol="0"/>
        <a:lstStyle/>
        <a:p>
          <a:pPr rtl="0"/>
          <a:endParaRPr lang="zh-CN" altLang="en-US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C04D4B19-A3C1-499B-82B0-8E7FE9AF5178}" type="pres">
      <dgm:prSet presAssocID="{92A1789F-59E1-472A-AB4B-C3856069E5A5}" presName="root" presStyleCnt="0">
        <dgm:presLayoutVars>
          <dgm:dir/>
          <dgm:resizeHandles val="exact"/>
        </dgm:presLayoutVars>
      </dgm:prSet>
      <dgm:spPr/>
    </dgm:pt>
    <dgm:pt modelId="{DD9B2CAD-98F6-4324-9676-968576DC423C}" type="pres">
      <dgm:prSet presAssocID="{1DF2D302-1C75-4F44-971A-89DAD54C775C}" presName="compNode" presStyleCnt="0"/>
      <dgm:spPr/>
    </dgm:pt>
    <dgm:pt modelId="{86504349-D895-4762-975A-69454000B659}" type="pres">
      <dgm:prSet presAssocID="{1DF2D302-1C75-4F44-971A-89DAD54C775C}" presName="iconBgRect" presStyleLbl="trAlignAcc1" presStyleIdx="0" presStyleCnt="3"/>
      <dgm:spPr>
        <a:solidFill>
          <a:schemeClr val="lt1">
            <a:alpha val="0"/>
            <a:hueOff val="0"/>
            <a:satOff val="0"/>
            <a:lumOff val="0"/>
            <a:alphaOff val="0"/>
          </a:schemeClr>
        </a:solidFill>
        <a:ln w="793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DAA9C2D5-E0AF-44C4-AA43-03D98BC88726}" type="pres">
      <dgm:prSet presAssocID="{1DF2D302-1C75-4F44-971A-89DAD54C775C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rama"/>
        </a:ext>
      </dgm:extLst>
    </dgm:pt>
    <dgm:pt modelId="{B3948778-9179-46EA-957D-6C7A38EF81C1}" type="pres">
      <dgm:prSet presAssocID="{1DF2D302-1C75-4F44-971A-89DAD54C775C}" presName="spaceRect" presStyleCnt="0"/>
      <dgm:spPr/>
    </dgm:pt>
    <dgm:pt modelId="{4379C661-DE23-4F1C-833B-E90DAE3B3E08}" type="pres">
      <dgm:prSet presAssocID="{1DF2D302-1C75-4F44-971A-89DAD54C775C}" presName="textRect" presStyleLbl="revTx" presStyleIdx="0" presStyleCnt="3">
        <dgm:presLayoutVars>
          <dgm:chMax val="1"/>
          <dgm:chPref val="1"/>
        </dgm:presLayoutVars>
      </dgm:prSet>
      <dgm:spPr/>
    </dgm:pt>
    <dgm:pt modelId="{866C24E2-6B51-47B0-9C09-4B4B78B6710A}" type="pres">
      <dgm:prSet presAssocID="{D4F16693-9DA3-48D6-B56C-49910C5D634C}" presName="sibTrans" presStyleCnt="0"/>
      <dgm:spPr/>
    </dgm:pt>
    <dgm:pt modelId="{C38ED55A-FF81-494E-AFB4-5E4753E62D1E}" type="pres">
      <dgm:prSet presAssocID="{359C9BF5-BCB5-4E42-A87E-A37621CAD579}" presName="compNode" presStyleCnt="0"/>
      <dgm:spPr/>
    </dgm:pt>
    <dgm:pt modelId="{67577FE9-4C04-467C-9D18-D4DE87D4DE14}" type="pres">
      <dgm:prSet presAssocID="{359C9BF5-BCB5-4E42-A87E-A37621CAD579}" presName="iconBgRect" presStyleLbl="trAlignAcc1" presStyleIdx="1" presStyleCnt="3"/>
      <dgm:spPr>
        <a:solidFill>
          <a:schemeClr val="lt1">
            <a:alpha val="0"/>
            <a:hueOff val="0"/>
            <a:satOff val="0"/>
            <a:lumOff val="0"/>
            <a:alphaOff val="0"/>
          </a:schemeClr>
        </a:solidFill>
        <a:ln w="7937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F79CBFD4-DC0A-4969-92C4-C7B9686ACE6A}" type="pres">
      <dgm:prSet presAssocID="{359C9BF5-BCB5-4E42-A87E-A37621CAD579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eciduous tree"/>
        </a:ext>
      </dgm:extLst>
    </dgm:pt>
    <dgm:pt modelId="{D1E0128A-CBA8-40EB-8AC9-0B631D352626}" type="pres">
      <dgm:prSet presAssocID="{359C9BF5-BCB5-4E42-A87E-A37621CAD579}" presName="spaceRect" presStyleCnt="0"/>
      <dgm:spPr/>
    </dgm:pt>
    <dgm:pt modelId="{BFC99E90-DC39-4CD3-8818-7916D482EC7D}" type="pres">
      <dgm:prSet presAssocID="{359C9BF5-BCB5-4E42-A87E-A37621CAD579}" presName="textRect" presStyleLbl="revTx" presStyleIdx="1" presStyleCnt="3">
        <dgm:presLayoutVars>
          <dgm:chMax val="1"/>
          <dgm:chPref val="1"/>
        </dgm:presLayoutVars>
      </dgm:prSet>
      <dgm:spPr/>
    </dgm:pt>
    <dgm:pt modelId="{F2CFE6C6-0544-43C1-8B41-AC347E4D336B}" type="pres">
      <dgm:prSet presAssocID="{7A7ECCA9-D7A3-4FE3-B824-4E149D473EC5}" presName="sibTrans" presStyleCnt="0"/>
      <dgm:spPr/>
    </dgm:pt>
    <dgm:pt modelId="{D51FD768-0147-4D00-BCB7-E2A6D97D57F2}" type="pres">
      <dgm:prSet presAssocID="{C74D94FA-8B44-4D50-A64B-ECFDD75E6EA6}" presName="compNode" presStyleCnt="0"/>
      <dgm:spPr/>
    </dgm:pt>
    <dgm:pt modelId="{C7AE699B-DEDF-4849-9BAB-0F114C233F0B}" type="pres">
      <dgm:prSet presAssocID="{C74D94FA-8B44-4D50-A64B-ECFDD75E6EA6}" presName="iconBgRect" presStyleLbl="trAlignAcc1" presStyleIdx="2" presStyleCnt="3"/>
      <dgm:spPr>
        <a:solidFill>
          <a:schemeClr val="lt1">
            <a:alpha val="0"/>
            <a:hueOff val="0"/>
            <a:satOff val="0"/>
            <a:lumOff val="0"/>
            <a:alphaOff val="0"/>
          </a:schemeClr>
        </a:solidFill>
        <a:ln w="7937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9536CDB1-E6B7-4446-86C3-A02F282DC83D}" type="pres">
      <dgm:prSet presAssocID="{C74D94FA-8B44-4D50-A64B-ECFDD75E6EA6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Easel"/>
        </a:ext>
      </dgm:extLst>
    </dgm:pt>
    <dgm:pt modelId="{46977651-374F-4B47-B906-05D4EB83A76F}" type="pres">
      <dgm:prSet presAssocID="{C74D94FA-8B44-4D50-A64B-ECFDD75E6EA6}" presName="spaceRect" presStyleCnt="0"/>
      <dgm:spPr/>
    </dgm:pt>
    <dgm:pt modelId="{EA32F607-B48B-4485-97AF-932883E3EE3A}" type="pres">
      <dgm:prSet presAssocID="{C74D94FA-8B44-4D50-A64B-ECFDD75E6EA6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62856601-185D-4723-87D1-AADD4CB750B4}" srcId="{92A1789F-59E1-472A-AB4B-C3856069E5A5}" destId="{1DF2D302-1C75-4F44-971A-89DAD54C775C}" srcOrd="0" destOrd="0" parTransId="{11D3FAAD-0463-4F82-916E-27B4C12C687F}" sibTransId="{D4F16693-9DA3-48D6-B56C-49910C5D634C}"/>
    <dgm:cxn modelId="{7D2C0319-9ABA-4B6E-BF2D-0E386E413C4D}" srcId="{92A1789F-59E1-472A-AB4B-C3856069E5A5}" destId="{C74D94FA-8B44-4D50-A64B-ECFDD75E6EA6}" srcOrd="2" destOrd="0" parTransId="{C89CCE46-4A03-452C-AB77-2BCE98149E56}" sibTransId="{6F9A8EE0-DF50-4238-8E4D-2B6334A07342}"/>
    <dgm:cxn modelId="{FEE27B29-81CC-4318-A16E-3E89D43D2807}" srcId="{92A1789F-59E1-472A-AB4B-C3856069E5A5}" destId="{359C9BF5-BCB5-4E42-A87E-A37621CAD579}" srcOrd="1" destOrd="0" parTransId="{D38251A0-3795-43EE-8284-F5380A7B07E9}" sibTransId="{7A7ECCA9-D7A3-4FE3-B824-4E149D473EC5}"/>
    <dgm:cxn modelId="{6B16702D-2D71-4D07-86FA-0DC2B6F1ACFA}" type="presOf" srcId="{1DF2D302-1C75-4F44-971A-89DAD54C775C}" destId="{4379C661-DE23-4F1C-833B-E90DAE3B3E08}" srcOrd="0" destOrd="0" presId="urn:microsoft.com/office/officeart/2018/5/layout/IconLeafOutlineLabelList"/>
    <dgm:cxn modelId="{43839781-5DA2-4231-9148-A89300109096}" type="presOf" srcId="{359C9BF5-BCB5-4E42-A87E-A37621CAD579}" destId="{BFC99E90-DC39-4CD3-8818-7916D482EC7D}" srcOrd="0" destOrd="0" presId="urn:microsoft.com/office/officeart/2018/5/layout/IconLeafOutlineLabelList"/>
    <dgm:cxn modelId="{14AF6B8A-2A0A-4A2C-A372-2BDFF172E0B7}" type="presOf" srcId="{92A1789F-59E1-472A-AB4B-C3856069E5A5}" destId="{C04D4B19-A3C1-499B-82B0-8E7FE9AF5178}" srcOrd="0" destOrd="0" presId="urn:microsoft.com/office/officeart/2018/5/layout/IconLeafOutlineLabelList"/>
    <dgm:cxn modelId="{7B49AFDE-45A1-44CA-9567-5172F89B6A9B}" type="presOf" srcId="{C74D94FA-8B44-4D50-A64B-ECFDD75E6EA6}" destId="{EA32F607-B48B-4485-97AF-932883E3EE3A}" srcOrd="0" destOrd="0" presId="urn:microsoft.com/office/officeart/2018/5/layout/IconLeafOutlineLabelList"/>
    <dgm:cxn modelId="{DF5E460B-E1EC-481E-9361-21BC0FCC0653}" type="presParOf" srcId="{C04D4B19-A3C1-499B-82B0-8E7FE9AF5178}" destId="{DD9B2CAD-98F6-4324-9676-968576DC423C}" srcOrd="0" destOrd="0" presId="urn:microsoft.com/office/officeart/2018/5/layout/IconLeafOutlineLabelList"/>
    <dgm:cxn modelId="{B188C551-7A37-46E6-9AC2-611A7A7CA525}" type="presParOf" srcId="{DD9B2CAD-98F6-4324-9676-968576DC423C}" destId="{86504349-D895-4762-975A-69454000B659}" srcOrd="0" destOrd="0" presId="urn:microsoft.com/office/officeart/2018/5/layout/IconLeafOutlineLabelList"/>
    <dgm:cxn modelId="{C7E5C2AB-CABC-40EB-B78A-D049FAEBE60F}" type="presParOf" srcId="{DD9B2CAD-98F6-4324-9676-968576DC423C}" destId="{DAA9C2D5-E0AF-44C4-AA43-03D98BC88726}" srcOrd="1" destOrd="0" presId="urn:microsoft.com/office/officeart/2018/5/layout/IconLeafOutlineLabelList"/>
    <dgm:cxn modelId="{8B0AD19A-BFFE-4663-B619-5C8A56570C63}" type="presParOf" srcId="{DD9B2CAD-98F6-4324-9676-968576DC423C}" destId="{B3948778-9179-46EA-957D-6C7A38EF81C1}" srcOrd="2" destOrd="0" presId="urn:microsoft.com/office/officeart/2018/5/layout/IconLeafOutlineLabelList"/>
    <dgm:cxn modelId="{778DCD2F-D71D-423C-8238-33787C64427A}" type="presParOf" srcId="{DD9B2CAD-98F6-4324-9676-968576DC423C}" destId="{4379C661-DE23-4F1C-833B-E90DAE3B3E08}" srcOrd="3" destOrd="0" presId="urn:microsoft.com/office/officeart/2018/5/layout/IconLeafOutlineLabelList"/>
    <dgm:cxn modelId="{6CEE96C5-7963-4766-9ABF-0E614A3CD2ED}" type="presParOf" srcId="{C04D4B19-A3C1-499B-82B0-8E7FE9AF5178}" destId="{866C24E2-6B51-47B0-9C09-4B4B78B6710A}" srcOrd="1" destOrd="0" presId="urn:microsoft.com/office/officeart/2018/5/layout/IconLeafOutlineLabelList"/>
    <dgm:cxn modelId="{1FBA4ED5-E71B-4216-8899-0AD2EBA10FC3}" type="presParOf" srcId="{C04D4B19-A3C1-499B-82B0-8E7FE9AF5178}" destId="{C38ED55A-FF81-494E-AFB4-5E4753E62D1E}" srcOrd="2" destOrd="0" presId="urn:microsoft.com/office/officeart/2018/5/layout/IconLeafOutlineLabelList"/>
    <dgm:cxn modelId="{BF7A9841-98A2-4E95-98E9-530D47E89475}" type="presParOf" srcId="{C38ED55A-FF81-494E-AFB4-5E4753E62D1E}" destId="{67577FE9-4C04-467C-9D18-D4DE87D4DE14}" srcOrd="0" destOrd="0" presId="urn:microsoft.com/office/officeart/2018/5/layout/IconLeafOutlineLabelList"/>
    <dgm:cxn modelId="{9454315F-48F7-4568-8C03-AC61EBD79730}" type="presParOf" srcId="{C38ED55A-FF81-494E-AFB4-5E4753E62D1E}" destId="{F79CBFD4-DC0A-4969-92C4-C7B9686ACE6A}" srcOrd="1" destOrd="0" presId="urn:microsoft.com/office/officeart/2018/5/layout/IconLeafOutlineLabelList"/>
    <dgm:cxn modelId="{ED877EAD-FA92-4954-8537-154C00CE89DB}" type="presParOf" srcId="{C38ED55A-FF81-494E-AFB4-5E4753E62D1E}" destId="{D1E0128A-CBA8-40EB-8AC9-0B631D352626}" srcOrd="2" destOrd="0" presId="urn:microsoft.com/office/officeart/2018/5/layout/IconLeafOutlineLabelList"/>
    <dgm:cxn modelId="{F557EE51-C50C-4DCD-AD3D-80678E80212D}" type="presParOf" srcId="{C38ED55A-FF81-494E-AFB4-5E4753E62D1E}" destId="{BFC99E90-DC39-4CD3-8818-7916D482EC7D}" srcOrd="3" destOrd="0" presId="urn:microsoft.com/office/officeart/2018/5/layout/IconLeafOutlineLabelList"/>
    <dgm:cxn modelId="{07DBF16B-3865-4BE7-83F3-752A2C9BD7E2}" type="presParOf" srcId="{C04D4B19-A3C1-499B-82B0-8E7FE9AF5178}" destId="{F2CFE6C6-0544-43C1-8B41-AC347E4D336B}" srcOrd="3" destOrd="0" presId="urn:microsoft.com/office/officeart/2018/5/layout/IconLeafOutlineLabelList"/>
    <dgm:cxn modelId="{81578B15-D74A-46F6-8A68-46660C27FEFE}" type="presParOf" srcId="{C04D4B19-A3C1-499B-82B0-8E7FE9AF5178}" destId="{D51FD768-0147-4D00-BCB7-E2A6D97D57F2}" srcOrd="4" destOrd="0" presId="urn:microsoft.com/office/officeart/2018/5/layout/IconLeafOutlineLabelList"/>
    <dgm:cxn modelId="{86E7877E-B84F-4308-AA72-F9C1CE479AFB}" type="presParOf" srcId="{D51FD768-0147-4D00-BCB7-E2A6D97D57F2}" destId="{C7AE699B-DEDF-4849-9BAB-0F114C233F0B}" srcOrd="0" destOrd="0" presId="urn:microsoft.com/office/officeart/2018/5/layout/IconLeafOutlineLabelList"/>
    <dgm:cxn modelId="{A597B4D3-F168-4301-8527-BC709CE3ED0D}" type="presParOf" srcId="{D51FD768-0147-4D00-BCB7-E2A6D97D57F2}" destId="{9536CDB1-E6B7-4446-86C3-A02F282DC83D}" srcOrd="1" destOrd="0" presId="urn:microsoft.com/office/officeart/2018/5/layout/IconLeafOutlineLabelList"/>
    <dgm:cxn modelId="{C841177A-DBF7-48C7-8C84-60DE95A5B4AC}" type="presParOf" srcId="{D51FD768-0147-4D00-BCB7-E2A6D97D57F2}" destId="{46977651-374F-4B47-B906-05D4EB83A76F}" srcOrd="2" destOrd="0" presId="urn:microsoft.com/office/officeart/2018/5/layout/IconLeafOutlineLabelList"/>
    <dgm:cxn modelId="{C83C32D7-B3CE-4EA3-86E0-34F537027A80}" type="presParOf" srcId="{D51FD768-0147-4D00-BCB7-E2A6D97D57F2}" destId="{EA32F607-B48B-4485-97AF-932883E3EE3A}" srcOrd="3" destOrd="0" presId="urn:microsoft.com/office/officeart/2018/5/layout/IconLeafOutlineLabel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504349-D895-4762-975A-69454000B659}">
      <dsp:nvSpPr>
        <dsp:cNvPr id="0" name=""/>
        <dsp:cNvSpPr/>
      </dsp:nvSpPr>
      <dsp:spPr>
        <a:xfrm>
          <a:off x="664949" y="369656"/>
          <a:ext cx="1955812" cy="1955812"/>
        </a:xfrm>
        <a:prstGeom prst="round2DiagRect">
          <a:avLst/>
        </a:prstGeom>
        <a:solidFill>
          <a:schemeClr val="lt1">
            <a:alpha val="0"/>
            <a:hueOff val="0"/>
            <a:satOff val="0"/>
            <a:lumOff val="0"/>
            <a:alphaOff val="0"/>
          </a:schemeClr>
        </a:solidFill>
        <a:ln w="793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AA9C2D5-E0AF-44C4-AA43-03D98BC88726}">
      <dsp:nvSpPr>
        <dsp:cNvPr id="0" name=""/>
        <dsp:cNvSpPr/>
      </dsp:nvSpPr>
      <dsp:spPr>
        <a:xfrm>
          <a:off x="1081762" y="786468"/>
          <a:ext cx="1122187" cy="112218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79C661-DE23-4F1C-833B-E90DAE3B3E08}">
      <dsp:nvSpPr>
        <dsp:cNvPr id="0" name=""/>
        <dsp:cNvSpPr/>
      </dsp:nvSpPr>
      <dsp:spPr>
        <a:xfrm>
          <a:off x="39731" y="2934656"/>
          <a:ext cx="32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1511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zh-CN" altLang="en-US" sz="3400" kern="1200" noProof="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页面预览</a:t>
          </a:r>
        </a:p>
      </dsp:txBody>
      <dsp:txXfrm>
        <a:off x="39731" y="2934656"/>
        <a:ext cx="3206250" cy="720000"/>
      </dsp:txXfrm>
    </dsp:sp>
    <dsp:sp modelId="{67577FE9-4C04-467C-9D18-D4DE87D4DE14}">
      <dsp:nvSpPr>
        <dsp:cNvPr id="0" name=""/>
        <dsp:cNvSpPr/>
      </dsp:nvSpPr>
      <dsp:spPr>
        <a:xfrm>
          <a:off x="4432293" y="369656"/>
          <a:ext cx="1955812" cy="1955812"/>
        </a:xfrm>
        <a:prstGeom prst="round2DiagRect">
          <a:avLst/>
        </a:prstGeom>
        <a:solidFill>
          <a:schemeClr val="lt1">
            <a:alpha val="0"/>
            <a:hueOff val="0"/>
            <a:satOff val="0"/>
            <a:lumOff val="0"/>
            <a:alphaOff val="0"/>
          </a:schemeClr>
        </a:solidFill>
        <a:ln w="7937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79CBFD4-DC0A-4969-92C4-C7B9686ACE6A}">
      <dsp:nvSpPr>
        <dsp:cNvPr id="0" name=""/>
        <dsp:cNvSpPr/>
      </dsp:nvSpPr>
      <dsp:spPr>
        <a:xfrm>
          <a:off x="4849106" y="786468"/>
          <a:ext cx="1122187" cy="112218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C99E90-DC39-4CD3-8818-7916D482EC7D}">
      <dsp:nvSpPr>
        <dsp:cNvPr id="0" name=""/>
        <dsp:cNvSpPr/>
      </dsp:nvSpPr>
      <dsp:spPr>
        <a:xfrm>
          <a:off x="3807075" y="2934656"/>
          <a:ext cx="32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1511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zh-CN" altLang="en-US" sz="3400" kern="1200" noProof="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功能讲解</a:t>
          </a:r>
        </a:p>
      </dsp:txBody>
      <dsp:txXfrm>
        <a:off x="3807075" y="2934656"/>
        <a:ext cx="3206250" cy="720000"/>
      </dsp:txXfrm>
    </dsp:sp>
    <dsp:sp modelId="{C7AE699B-DEDF-4849-9BAB-0F114C233F0B}">
      <dsp:nvSpPr>
        <dsp:cNvPr id="0" name=""/>
        <dsp:cNvSpPr/>
      </dsp:nvSpPr>
      <dsp:spPr>
        <a:xfrm>
          <a:off x="8199637" y="369656"/>
          <a:ext cx="1955812" cy="1955812"/>
        </a:xfrm>
        <a:prstGeom prst="round2DiagRect">
          <a:avLst/>
        </a:prstGeom>
        <a:solidFill>
          <a:schemeClr val="lt1">
            <a:alpha val="0"/>
            <a:hueOff val="0"/>
            <a:satOff val="0"/>
            <a:lumOff val="0"/>
            <a:alphaOff val="0"/>
          </a:schemeClr>
        </a:solidFill>
        <a:ln w="7937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536CDB1-E6B7-4446-86C3-A02F282DC83D}">
      <dsp:nvSpPr>
        <dsp:cNvPr id="0" name=""/>
        <dsp:cNvSpPr/>
      </dsp:nvSpPr>
      <dsp:spPr>
        <a:xfrm>
          <a:off x="8616450" y="786468"/>
          <a:ext cx="1122187" cy="112218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32F607-B48B-4485-97AF-932883E3EE3A}">
      <dsp:nvSpPr>
        <dsp:cNvPr id="0" name=""/>
        <dsp:cNvSpPr/>
      </dsp:nvSpPr>
      <dsp:spPr>
        <a:xfrm>
          <a:off x="7574418" y="2934656"/>
          <a:ext cx="32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1511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zh-CN" altLang="en-US" sz="3400" kern="1200" noProof="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集体展示</a:t>
          </a:r>
        </a:p>
      </dsp:txBody>
      <dsp:txXfrm>
        <a:off x="7574418" y="2934656"/>
        <a:ext cx="320625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LeafOutlineLabelList">
  <dgm:title val="Icon Leaf Outlin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trAlignAcc1">
          <dgm:alg type="sp"/>
          <dgm:choose name="Name9">
            <dgm:if name="Name10" axis="root des" ptType="all norm" func="cnt" op="lte" val="3">
              <dgm:shape xmlns:r="http://schemas.openxmlformats.org/officeDocument/2006/relationships" type="round2DiagRect" r:blip="">
                <dgm:adjLst/>
                <dgm:extLst>
                  <a:ext uri="{B698B0E9-8C71-41B9-8309-B3DCBF30829C}">
                    <dgm1612:spPr xmlns:dgm1612="http://schemas.microsoft.com/office/drawing/2016/12/diagram">
                      <a:ln w="79375"/>
                    </dgm1612:spPr>
                  </a:ext>
                </dgm:extLst>
              </dgm:shape>
            </dgm:if>
            <dgm:if name="Name11" axis="root des" ptType="all norm" func="cnt" op="lte" val="5">
              <dgm:shape xmlns:r="http://schemas.openxmlformats.org/officeDocument/2006/relationships" type="round2DiagRect" r:blip="">
                <dgm:adjLst/>
                <dgm:extLst>
                  <a:ext uri="{B698B0E9-8C71-41B9-8309-B3DCBF30829C}">
                    <dgm1612:spPr xmlns:dgm1612="http://schemas.microsoft.com/office/drawing/2016/12/diagram">
                      <a:ln w="50800"/>
                    </dgm1612:spPr>
                  </a:ext>
                </dgm:extLst>
              </dgm:shape>
            </dgm:if>
            <dgm:if name="Name12" axis="root des" ptType="all norm" func="cnt" op="lte" val="10">
              <dgm:shape xmlns:r="http://schemas.openxmlformats.org/officeDocument/2006/relationships" type="round2DiagRect" r:blip="">
                <dgm:adjLst/>
                <dgm:extLst>
                  <a:ext uri="{B698B0E9-8C71-41B9-8309-B3DCBF30829C}">
                    <dgm1612:spPr xmlns:dgm1612="http://schemas.microsoft.com/office/drawing/2016/12/diagram">
                      <a:ln w="47625"/>
                    </dgm1612:spPr>
                  </a:ext>
                </dgm:extLst>
              </dgm:shape>
            </dgm:if>
            <dgm:else name="Name13">
              <dgm:shape xmlns:r="http://schemas.openxmlformats.org/officeDocument/2006/relationships" type="round2DiagRect" r:blip="">
                <dgm:adjLst/>
                <dgm:extLst>
                  <a:ext uri="{B698B0E9-8C71-41B9-8309-B3DCBF30829C}">
                    <dgm1612:spPr xmlns:dgm1612="http://schemas.microsoft.com/office/drawing/2016/12/diagram">
                      <a:ln w="38100"/>
                    </dgm1612:spPr>
                  </a:ext>
                </dgm:extLst>
              </dgm:shape>
            </dgm:else>
          </dgm:choos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1739DA2A-3BCE-4CFA-8107-E198AF10DCD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3490AAEB-5030-4A09-B303-A7F8EA561C5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8BBF72-9477-4774-A459-73FD5F9307EB}" type="datetime1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2022/10/23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B973BC8-C48A-4548-A210-439C18DC9D9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DA3EF50-F356-47E7-A41B-F98A9CA68B2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F7522D-26EF-4250-9591-198CA4A2F89D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‹#›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0336787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8F3886D5-076D-4B3E-8DE9-DC79DC22F221}" type="datetime1">
              <a:rPr lang="zh-CN" altLang="en-US" smtClean="0"/>
              <a:pPr/>
              <a:t>2022/10/23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 dirty="0"/>
              <a:t>编辑母版文本样式</a:t>
            </a:r>
          </a:p>
          <a:p>
            <a:pPr lvl="1"/>
            <a:r>
              <a:rPr lang="zh-CN" altLang="en-US" noProof="0" dirty="0"/>
              <a:t>第二级</a:t>
            </a:r>
          </a:p>
          <a:p>
            <a:pPr lvl="2"/>
            <a:r>
              <a:rPr lang="zh-CN" altLang="en-US" noProof="0" dirty="0"/>
              <a:t>第三级</a:t>
            </a:r>
          </a:p>
          <a:p>
            <a:pPr lvl="3"/>
            <a:r>
              <a:rPr lang="zh-CN" altLang="en-US" noProof="0" dirty="0"/>
              <a:t>第四级</a:t>
            </a:r>
          </a:p>
          <a:p>
            <a:pPr lvl="4"/>
            <a:r>
              <a:rPr lang="zh-CN" altLang="en-US" noProof="0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68D1EBB1-87E7-4867-BF02-57B85309165B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411676815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D1EBB1-87E7-4867-BF02-57B85309165B}" type="slidenum">
              <a:rPr lang="en-US" altLang="zh-CN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53752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D1EBB1-87E7-4867-BF02-57B85309165B}" type="slidenum">
              <a:rPr lang="en-US" altLang="zh-CN" smtClean="0"/>
              <a:pPr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9561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D1EBB1-87E7-4867-BF02-57B85309165B}" type="slidenum">
              <a:rPr lang="en-US" altLang="zh-CN" smtClean="0"/>
              <a:pPr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92578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D1EBB1-87E7-4867-BF02-57B85309165B}" type="slidenum">
              <a:rPr lang="en-US" altLang="zh-CN" smtClean="0"/>
              <a:pPr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7082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D1EBB1-87E7-4867-BF02-57B85309165B}" type="slidenum">
              <a:rPr lang="en-US" altLang="zh-CN" smtClean="0"/>
              <a:pPr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23264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D1EBB1-87E7-4867-BF02-57B85309165B}" type="slidenum">
              <a:rPr lang="en-US" altLang="zh-CN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59121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D1EBB1-87E7-4867-BF02-57B85309165B}" type="slidenum">
              <a:rPr lang="en-US" altLang="zh-CN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17581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D1EBB1-87E7-4867-BF02-57B85309165B}" type="slidenum">
              <a:rPr lang="en-US" altLang="zh-CN" smtClean="0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91060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D1EBB1-87E7-4867-BF02-57B85309165B}" type="slidenum">
              <a:rPr lang="en-US" altLang="zh-CN" smtClean="0"/>
              <a:pPr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88921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D1EBB1-87E7-4867-BF02-57B85309165B}" type="slidenum">
              <a:rPr lang="en-US" altLang="zh-CN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42513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D1EBB1-87E7-4867-BF02-57B85309165B}" type="slidenum">
              <a:rPr lang="en-US" altLang="zh-CN" smtClean="0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63963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D1EBB1-87E7-4867-BF02-57B85309165B}" type="slidenum">
              <a:rPr lang="en-US" altLang="zh-CN" smtClean="0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86849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rtlCol="0" anchor="b">
            <a:normAutofit/>
          </a:bodyPr>
          <a:lstStyle>
            <a:lvl1pPr algn="l">
              <a:defRPr sz="6000"/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371600" y="3632201"/>
            <a:ext cx="9448800" cy="685800"/>
          </a:xfrm>
        </p:spPr>
        <p:txBody>
          <a:bodyPr rtlCol="0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CN" altLang="en-US" noProof="0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 rtlCol="0"/>
          <a:lstStyle/>
          <a:p>
            <a:pPr rtl="0"/>
            <a:fld id="{901556C9-6351-4546-9C06-F5318D3426AF}" type="datetime1">
              <a:rPr lang="zh-CN" altLang="en-US" noProof="0" smtClean="0"/>
              <a:t>2022/10/23</a:t>
            </a:fld>
            <a:endParaRPr lang="zh-CN" altLang="en-US" noProof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 rtlCol="0"/>
          <a:lstStyle/>
          <a:p>
            <a:pPr rtl="0"/>
            <a:r>
              <a:rPr lang="zh-CN" altLang="en-US" noProof="0"/>
              <a:t>
             </a:t>
            </a:r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 rtlCol="0"/>
          <a:lstStyle/>
          <a:p>
            <a:pPr rtl="0"/>
            <a:fld id="{6D22F896-40B5-4ADD-8801-0D06FADFA095}" type="slidenum">
              <a:rPr lang="en-US" altLang="zh-CN" noProof="0" smtClean="0"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23675148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标题​​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rtlCol="0" anchor="b"/>
          <a:lstStyle>
            <a:lvl1pPr algn="l">
              <a:defRPr sz="3200"/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681727" y="941439"/>
            <a:ext cx="10821840" cy="3478161"/>
          </a:xfrm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zh-CN" altLang="en-US" noProof="0"/>
              <a:t>单击图标以添加图片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685800" y="5516715"/>
            <a:ext cx="10820400" cy="701969"/>
          </a:xfrm>
        </p:spPr>
        <p:txBody>
          <a:bodyPr rtlCol="0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D9518EA-23DE-444D-97C8-459B66811974}" type="datetime1">
              <a:rPr lang="zh-CN" altLang="en-US" noProof="0" smtClean="0"/>
              <a:t>2022/10/23</a:t>
            </a:fld>
            <a:endParaRPr lang="zh-CN" altLang="en-US" noProof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CN" altLang="en-US" noProof="0"/>
              <a:t>
             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30222328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标题和描述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rtlCol="0" anchor="ctr"/>
          <a:lstStyle>
            <a:lvl1pPr algn="l">
              <a:defRPr sz="3200"/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1024467" y="3649133"/>
            <a:ext cx="10130516" cy="999067"/>
          </a:xfrm>
        </p:spPr>
        <p:txBody>
          <a:bodyPr rtlCol="0"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 rtlCol="0"/>
          <a:lstStyle>
            <a:lvl1pPr algn="r">
              <a:defRPr/>
            </a:lvl1pPr>
          </a:lstStyle>
          <a:p>
            <a:pPr rtl="0"/>
            <a:fld id="{ACEED00C-8C1F-458F-A8C3-343B26397BD1}" type="datetime1">
              <a:rPr lang="zh-CN" altLang="en-US" noProof="0" smtClean="0"/>
              <a:t>2022/10/23</a:t>
            </a:fld>
            <a:endParaRPr lang="zh-CN" altLang="en-US" noProof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 rtlCol="0"/>
          <a:lstStyle/>
          <a:p>
            <a:pPr rtl="0"/>
            <a:r>
              <a:rPr lang="zh-CN" altLang="en-US" noProof="0"/>
              <a:t>
             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 rtlCol="0"/>
          <a:lstStyle/>
          <a:p>
            <a:pPr rtl="0"/>
            <a:fld id="{6D22F896-40B5-4ADD-8801-0D06FADFA095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24418739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带描述的引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rtlCol="0" anchor="ctr"/>
          <a:lstStyle>
            <a:lvl1pPr algn="l">
              <a:defRPr sz="3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12" name="文本占位符 3"/>
          <p:cNvSpPr>
            <a:spLocks noGrp="1"/>
          </p:cNvSpPr>
          <p:nvPr>
            <p:ph type="body" sz="half" idx="13" hasCustomPrompt="1"/>
          </p:nvPr>
        </p:nvSpPr>
        <p:spPr>
          <a:xfrm>
            <a:off x="1303865" y="3365556"/>
            <a:ext cx="9592736" cy="444443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1024467" y="3959862"/>
            <a:ext cx="10151533" cy="679871"/>
          </a:xfrm>
        </p:spPr>
        <p:txBody>
          <a:bodyPr rtlCol="0" anchor="ctr">
            <a:normAutofit/>
          </a:bodyPr>
          <a:lstStyle>
            <a:lvl1pPr marL="0" indent="0">
              <a:buNone/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 rtlCol="0"/>
          <a:lstStyle>
            <a:lvl1pPr algn="r"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357A0A77-C9CF-43ED-B222-DCB3E140A1D6}" type="datetime1">
              <a:rPr lang="zh-CN" altLang="en-US" smtClean="0"/>
              <a:t>2022/10/23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/>
              <a:t>
             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6D22F896-40B5-4ADD-8801-0D06FADFA095}" type="slidenum">
              <a:rPr lang="en-US" altLang="zh-CN" smtClean="0"/>
              <a:pPr/>
              <a:t>‹#›</a:t>
            </a:fld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rtl="0"/>
            <a:r>
              <a:rPr lang="zh-CN" altLang="en-US" sz="8000" noProof="0" dirty="0">
                <a:solidFill>
                  <a:schemeClr val="tx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“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zh-CN" altLang="en-US" sz="8000" noProof="0">
                <a:solidFill>
                  <a:schemeClr val="tx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0436612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rtlCol="0" anchor="b"/>
          <a:lstStyle>
            <a:lvl1pPr algn="l">
              <a:defRPr sz="3200"/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1024467" y="3648315"/>
            <a:ext cx="10144654" cy="999885"/>
          </a:xfrm>
        </p:spPr>
        <p:txBody>
          <a:bodyPr rtlCol="0"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 rtlCol="0"/>
          <a:lstStyle>
            <a:lvl1pPr algn="r">
              <a:defRPr/>
            </a:lvl1pPr>
          </a:lstStyle>
          <a:p>
            <a:pPr rtl="0"/>
            <a:fld id="{65EEC6D3-F708-476E-939A-1895CB249F62}" type="datetime1">
              <a:rPr lang="zh-CN" altLang="en-US" noProof="0" smtClean="0"/>
              <a:t>2022/10/23</a:t>
            </a:fld>
            <a:endParaRPr lang="zh-CN" altLang="en-US" noProof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 rtlCol="0"/>
          <a:lstStyle/>
          <a:p>
            <a:pPr rtl="0"/>
            <a:r>
              <a:rPr lang="zh-CN" altLang="en-US" noProof="0"/>
              <a:t>
             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 rtlCol="0"/>
          <a:lstStyle/>
          <a:p>
            <a:pPr rtl="0"/>
            <a:fld id="{6D22F896-40B5-4ADD-8801-0D06FADFA095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38668322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标题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 rtlCol="0"/>
          <a:lstStyle/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7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685800" y="2202080"/>
            <a:ext cx="3456432" cy="617320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</p:txBody>
      </p:sp>
      <p:sp>
        <p:nvSpPr>
          <p:cNvPr id="8" name="文本占位符 3"/>
          <p:cNvSpPr>
            <a:spLocks noGrp="1"/>
          </p:cNvSpPr>
          <p:nvPr>
            <p:ph type="body" sz="half" idx="15" hasCustomPrompt="1"/>
          </p:nvPr>
        </p:nvSpPr>
        <p:spPr>
          <a:xfrm>
            <a:off x="685799" y="2904565"/>
            <a:ext cx="3456432" cy="3314132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</p:txBody>
      </p:sp>
      <p:sp>
        <p:nvSpPr>
          <p:cNvPr id="9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4368800" y="2201333"/>
            <a:ext cx="3456432" cy="626534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</p:txBody>
      </p:sp>
      <p:sp>
        <p:nvSpPr>
          <p:cNvPr id="10" name="文本占位符 3"/>
          <p:cNvSpPr>
            <a:spLocks noGrp="1"/>
          </p:cNvSpPr>
          <p:nvPr>
            <p:ph type="body" sz="half" idx="16" hasCustomPrompt="1"/>
          </p:nvPr>
        </p:nvSpPr>
        <p:spPr>
          <a:xfrm>
            <a:off x="4366858" y="2904067"/>
            <a:ext cx="3456432" cy="331461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</p:txBody>
      </p:sp>
      <p:sp>
        <p:nvSpPr>
          <p:cNvPr id="11" name="文本占位符 4"/>
          <p:cNvSpPr>
            <a:spLocks noGrp="1"/>
          </p:cNvSpPr>
          <p:nvPr>
            <p:ph type="body" sz="quarter" idx="13" hasCustomPrompt="1"/>
          </p:nvPr>
        </p:nvSpPr>
        <p:spPr>
          <a:xfrm>
            <a:off x="8051800" y="2192866"/>
            <a:ext cx="3456432" cy="626534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</p:txBody>
      </p:sp>
      <p:sp>
        <p:nvSpPr>
          <p:cNvPr id="12" name="文本占位符 3"/>
          <p:cNvSpPr>
            <a:spLocks noGrp="1"/>
          </p:cNvSpPr>
          <p:nvPr>
            <p:ph type="body" sz="half" idx="17" hasCustomPrompt="1"/>
          </p:nvPr>
        </p:nvSpPr>
        <p:spPr>
          <a:xfrm>
            <a:off x="8051801" y="2904565"/>
            <a:ext cx="3456432" cy="3314132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66A3D7C-7BF8-453A-94C0-63B70A4AF1A3}" type="datetime1">
              <a:rPr lang="zh-CN" altLang="en-US" noProof="0" smtClean="0"/>
              <a:t>2022/10/23</a:t>
            </a:fld>
            <a:endParaRPr lang="zh-CN" altLang="en-US" noProof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CN" altLang="en-US" noProof="0"/>
              <a:t>
             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7275230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图片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标题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 rtlCol="0"/>
          <a:lstStyle/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19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688618" y="4191000"/>
            <a:ext cx="3451582" cy="682765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</p:txBody>
      </p:sp>
      <p:sp>
        <p:nvSpPr>
          <p:cNvPr id="20" name="图片占位符 2"/>
          <p:cNvSpPr>
            <a:spLocks noGrp="1" noChangeAspect="1"/>
          </p:cNvSpPr>
          <p:nvPr>
            <p:ph type="pic" idx="15" hasCustomPrompt="1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zh-CN" altLang="en-US" noProof="0"/>
              <a:t>单击图标以添加图片</a:t>
            </a:r>
          </a:p>
        </p:txBody>
      </p:sp>
      <p:sp>
        <p:nvSpPr>
          <p:cNvPr id="21" name="文本占位符 3"/>
          <p:cNvSpPr>
            <a:spLocks noGrp="1"/>
          </p:cNvSpPr>
          <p:nvPr>
            <p:ph type="body" sz="half" idx="18" hasCustomPrompt="1"/>
          </p:nvPr>
        </p:nvSpPr>
        <p:spPr>
          <a:xfrm>
            <a:off x="688618" y="4873764"/>
            <a:ext cx="3451582" cy="1344921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</p:txBody>
      </p:sp>
      <p:sp>
        <p:nvSpPr>
          <p:cNvPr id="22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4374263" y="4191000"/>
            <a:ext cx="3448935" cy="682765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</p:txBody>
      </p:sp>
      <p:sp>
        <p:nvSpPr>
          <p:cNvPr id="23" name="图片占位符 2"/>
          <p:cNvSpPr>
            <a:spLocks noGrp="1" noChangeAspect="1"/>
          </p:cNvSpPr>
          <p:nvPr>
            <p:ph type="pic" idx="21" hasCustomPrompt="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zh-CN" altLang="en-US" noProof="0"/>
              <a:t>单击图标以添加图片</a:t>
            </a:r>
          </a:p>
        </p:txBody>
      </p:sp>
      <p:sp>
        <p:nvSpPr>
          <p:cNvPr id="24" name="文本占位符 3"/>
          <p:cNvSpPr>
            <a:spLocks noGrp="1"/>
          </p:cNvSpPr>
          <p:nvPr>
            <p:ph type="body" sz="half" idx="19" hasCustomPrompt="1"/>
          </p:nvPr>
        </p:nvSpPr>
        <p:spPr>
          <a:xfrm>
            <a:off x="4374264" y="4873763"/>
            <a:ext cx="3448935" cy="1344921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</p:txBody>
      </p:sp>
      <p:sp>
        <p:nvSpPr>
          <p:cNvPr id="25" name="文本占位符 4"/>
          <p:cNvSpPr>
            <a:spLocks noGrp="1"/>
          </p:cNvSpPr>
          <p:nvPr>
            <p:ph type="body" sz="quarter" idx="13" hasCustomPrompt="1"/>
          </p:nvPr>
        </p:nvSpPr>
        <p:spPr>
          <a:xfrm>
            <a:off x="8049731" y="4191000"/>
            <a:ext cx="3456469" cy="682765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</p:txBody>
      </p:sp>
      <p:sp>
        <p:nvSpPr>
          <p:cNvPr id="26" name="图片占位符 2"/>
          <p:cNvSpPr>
            <a:spLocks noGrp="1" noChangeAspect="1"/>
          </p:cNvSpPr>
          <p:nvPr>
            <p:ph type="pic" idx="22" hasCustomPrompt="1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zh-CN" altLang="en-US" noProof="0"/>
              <a:t>单击图标以添加图片</a:t>
            </a:r>
          </a:p>
        </p:txBody>
      </p:sp>
      <p:sp>
        <p:nvSpPr>
          <p:cNvPr id="27" name="文本占位符 3"/>
          <p:cNvSpPr>
            <a:spLocks noGrp="1"/>
          </p:cNvSpPr>
          <p:nvPr>
            <p:ph type="body" sz="half" idx="20" hasCustomPrompt="1"/>
          </p:nvPr>
        </p:nvSpPr>
        <p:spPr>
          <a:xfrm>
            <a:off x="8049731" y="4873761"/>
            <a:ext cx="3452445" cy="1344921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2A7F46D-7FEA-43B3-8000-1C4F68B328BD}" type="datetime1">
              <a:rPr lang="zh-CN" altLang="en-US" noProof="0" smtClean="0"/>
              <a:t>2022/10/23</a:t>
            </a:fld>
            <a:endParaRPr lang="zh-CN" altLang="en-US" noProof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CN" altLang="en-US" noProof="0"/>
              <a:t>
             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24342567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垂直文本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685800" y="2194559"/>
            <a:ext cx="10820400" cy="4024125"/>
          </a:xfrm>
        </p:spPr>
        <p:txBody>
          <a:bodyPr vert="eaVert" rtlCol="0"/>
          <a:lstStyle/>
          <a:p>
            <a:pPr lvl="0" rtl="0"/>
            <a:r>
              <a:rPr lang="zh-CN" altLang="en-US" noProof="0"/>
              <a:t>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3321C55-D64D-4487-B596-8D1709F27A45}" type="datetime1">
              <a:rPr lang="zh-CN" altLang="en-US" noProof="0" smtClean="0"/>
              <a:t>2022/10/23</a:t>
            </a:fld>
            <a:endParaRPr lang="zh-CN" altLang="en-US" noProof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CN" altLang="en-US" noProof="0"/>
              <a:t>
             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zh-CN" noProof="0" smtClean="0"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83108995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垂直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垂直标题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 rtlCol="0"/>
          <a:lstStyle>
            <a:lvl1pPr algn="l">
              <a:defRPr/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垂直文本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1024466" y="745067"/>
            <a:ext cx="8204201" cy="3903133"/>
          </a:xfrm>
        </p:spPr>
        <p:txBody>
          <a:bodyPr vert="eaVert" rtlCol="0"/>
          <a:lstStyle/>
          <a:p>
            <a:pPr lvl="0" rtl="0"/>
            <a:r>
              <a:rPr lang="zh-CN" altLang="en-US" noProof="0"/>
              <a:t>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 rtlCol="0"/>
          <a:lstStyle>
            <a:lvl1pPr algn="r">
              <a:defRPr/>
            </a:lvl1pPr>
          </a:lstStyle>
          <a:p>
            <a:pPr rtl="0"/>
            <a:fld id="{2578FA62-5F92-4F5C-8A11-5F010D2B1665}" type="datetime1">
              <a:rPr lang="zh-CN" altLang="en-US" noProof="0" smtClean="0"/>
              <a:t>2022/10/23</a:t>
            </a:fld>
            <a:endParaRPr lang="zh-CN" altLang="en-US" noProof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 rtlCol="0"/>
          <a:lstStyle/>
          <a:p>
            <a:pPr rtl="0"/>
            <a:r>
              <a:rPr lang="zh-CN" altLang="en-US" noProof="0"/>
              <a:t>
             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 rtlCol="0"/>
          <a:lstStyle/>
          <a:p>
            <a:pPr rtl="0"/>
            <a:fld id="{6D22F896-40B5-4ADD-8801-0D06FADFA095}" type="slidenum">
              <a:rPr lang="en-US" altLang="zh-CN" noProof="0" smtClean="0"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3438662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/>
          <a:p>
            <a:pPr lvl="0" rtl="0"/>
            <a:r>
              <a:rPr lang="zh-CN" altLang="en-US" noProof="0"/>
              <a:t>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E1D8141-CCB3-459E-BD3C-50715F1B3A41}" type="datetime1">
              <a:rPr lang="zh-CN" altLang="en-US" noProof="0" smtClean="0"/>
              <a:t>2022/10/23</a:t>
            </a:fld>
            <a:endParaRPr lang="zh-CN" altLang="en-US" noProof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CN" altLang="en-US" noProof="0"/>
              <a:t>
             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zh-CN" noProof="0" smtClean="0"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11400922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rtlCol="0" anchor="b">
            <a:normAutofit/>
          </a:bodyPr>
          <a:lstStyle>
            <a:lvl1pPr algn="r">
              <a:defRPr sz="4000"/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1024467" y="3641725"/>
            <a:ext cx="10490200" cy="955675"/>
          </a:xfrm>
        </p:spPr>
        <p:txBody>
          <a:bodyPr rtlCol="0"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 rtlCol="0"/>
          <a:lstStyle>
            <a:lvl1pPr algn="r">
              <a:defRPr/>
            </a:lvl1pPr>
          </a:lstStyle>
          <a:p>
            <a:pPr rtl="0"/>
            <a:fld id="{9220AD74-8809-44D0-B58F-C68C28528249}" type="datetime1">
              <a:rPr lang="zh-CN" altLang="en-US" noProof="0" smtClean="0"/>
              <a:t>2022/10/23</a:t>
            </a:fld>
            <a:endParaRPr lang="zh-CN" altLang="en-US" noProof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 rtlCol="0"/>
          <a:lstStyle/>
          <a:p>
            <a:pPr rtl="0"/>
            <a:r>
              <a:rPr lang="zh-CN" altLang="en-US" noProof="0"/>
              <a:t>
             </a:t>
            </a:r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 rtlCol="0"/>
          <a:lstStyle/>
          <a:p>
            <a:pPr rtl="0"/>
            <a:fld id="{6D22F896-40B5-4ADD-8801-0D06FADFA095}" type="slidenum">
              <a:rPr lang="en-US" altLang="zh-CN" noProof="0" smtClean="0"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14457381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685800" y="2194559"/>
            <a:ext cx="5334000" cy="4024125"/>
          </a:xfrm>
        </p:spPr>
        <p:txBody>
          <a:bodyPr rtlCol="0"/>
          <a:lstStyle/>
          <a:p>
            <a:pPr lvl="0" rtl="0"/>
            <a:r>
              <a:rPr lang="zh-CN" altLang="en-US" noProof="0"/>
              <a:t>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2194559"/>
            <a:ext cx="5334000" cy="4024125"/>
          </a:xfrm>
        </p:spPr>
        <p:txBody>
          <a:bodyPr rtlCol="0"/>
          <a:lstStyle/>
          <a:p>
            <a:pPr lvl="0" rtl="0"/>
            <a:r>
              <a:rPr lang="zh-CN" altLang="en-US" noProof="0"/>
              <a:t>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098F4BB-2774-454A-9D5F-AFFAE1A6C4FA}" type="datetime1">
              <a:rPr lang="zh-CN" altLang="en-US" noProof="0" smtClean="0"/>
              <a:t>2022/10/23</a:t>
            </a:fld>
            <a:endParaRPr lang="zh-CN" altLang="en-US" noProof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CN" altLang="en-US" noProof="0"/>
              <a:t>
             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zh-CN" noProof="0" smtClean="0"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6332687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 rtlCol="0"/>
          <a:lstStyle/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914409" y="2183802"/>
            <a:ext cx="5079991" cy="823912"/>
          </a:xfrm>
        </p:spPr>
        <p:txBody>
          <a:bodyPr rtlCol="0"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85800" y="3132666"/>
            <a:ext cx="5311775" cy="3086019"/>
          </a:xfrm>
        </p:spPr>
        <p:txBody>
          <a:bodyPr rtlCol="0"/>
          <a:lstStyle/>
          <a:p>
            <a:pPr lvl="0" rtl="0"/>
            <a:r>
              <a:rPr lang="zh-CN" altLang="en-US" noProof="0"/>
              <a:t>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400800" y="2183802"/>
            <a:ext cx="5105400" cy="823912"/>
          </a:xfrm>
        </p:spPr>
        <p:txBody>
          <a:bodyPr rtlCol="0"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3132666"/>
            <a:ext cx="5334000" cy="3086019"/>
          </a:xfrm>
        </p:spPr>
        <p:txBody>
          <a:bodyPr rtlCol="0"/>
          <a:lstStyle/>
          <a:p>
            <a:pPr lvl="0" rtl="0"/>
            <a:r>
              <a:rPr lang="zh-CN" altLang="en-US" noProof="0"/>
              <a:t>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140A509-2E40-4AC7-8DB2-AE7FCF4AE23F}" type="datetime1">
              <a:rPr lang="zh-CN" altLang="en-US" noProof="0" smtClean="0"/>
              <a:t>2022/10/23</a:t>
            </a:fld>
            <a:endParaRPr lang="zh-CN" altLang="en-US" noProof="0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CN" altLang="en-US" noProof="0"/>
              <a:t>
             </a:t>
            </a: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zh-CN" noProof="0" smtClean="0"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40781014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20FE45E-A9D6-496D-89FF-A9F9C6F93F31}" type="datetime1">
              <a:rPr lang="zh-CN" altLang="en-US" noProof="0" smtClean="0"/>
              <a:t>2022/10/23</a:t>
            </a:fld>
            <a:endParaRPr lang="zh-CN" altLang="en-US" noProof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CN" altLang="en-US" noProof="0"/>
              <a:t>
             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zh-CN" noProof="0" smtClean="0"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41955710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3397295-F4ED-4C24-8D28-D6D49DD3C039}" type="datetime1">
              <a:rPr lang="zh-CN" altLang="en-US" noProof="0" smtClean="0"/>
              <a:t>2022/10/23</a:t>
            </a:fld>
            <a:endParaRPr lang="zh-CN" altLang="en-US" noProof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CN" altLang="en-US" noProof="0"/>
              <a:t>
             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zh-CN" noProof="0" smtClean="0"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2721407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带标题的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rtlCol="0" anchor="b"/>
          <a:lstStyle>
            <a:lvl1pPr algn="l">
              <a:defRPr sz="3200"/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4995582" y="746759"/>
            <a:ext cx="6510618" cy="5471925"/>
          </a:xfrm>
        </p:spPr>
        <p:txBody>
          <a:bodyPr rtlCol="0" anchor="ctr"/>
          <a:lstStyle/>
          <a:p>
            <a:pPr lvl="0" rtl="0"/>
            <a:r>
              <a:rPr lang="zh-CN" altLang="en-US" noProof="0"/>
              <a:t>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685800" y="3124199"/>
            <a:ext cx="4114800" cy="3094485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D7FDFB4-1BA4-4A98-966F-4E841F1CC897}" type="datetime1">
              <a:rPr lang="zh-CN" altLang="en-US" noProof="0" smtClean="0"/>
              <a:t>2022/10/23</a:t>
            </a:fld>
            <a:endParaRPr lang="zh-CN" altLang="en-US" noProof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CN" altLang="en-US" noProof="0"/>
              <a:t>
             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zh-CN" noProof="0" smtClean="0"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40311598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带题注的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rtlCol="0" anchor="b"/>
          <a:lstStyle>
            <a:lvl1pPr algn="l">
              <a:defRPr sz="3200"/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7861238" y="751241"/>
            <a:ext cx="3644962" cy="5467443"/>
          </a:xfrm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zh-CN" altLang="en-US" noProof="0"/>
              <a:t>单击图标以添加图片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685800" y="3124199"/>
            <a:ext cx="6873240" cy="3094485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963B6EC-252D-4E52-A0DD-6D4A461EADA7}" type="datetime1">
              <a:rPr lang="zh-CN" altLang="en-US" noProof="0" smtClean="0"/>
              <a:t>2022/10/23</a:t>
            </a:fld>
            <a:endParaRPr lang="zh-CN" altLang="en-US" noProof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CN" altLang="en-US" noProof="0"/>
              <a:t>
             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zh-CN" noProof="0" smtClean="0"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31839004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zh-CN" altLang="en-US" noProof="0"/>
              <a:t>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6822CA6B-E99F-4887-B4B9-5D2A27A7CF9D}" type="datetime1">
              <a:rPr lang="zh-CN" altLang="en-US" noProof="0" smtClean="0"/>
              <a:t>2022/10/23</a:t>
            </a:fld>
            <a:endParaRPr lang="zh-CN" altLang="en-US" noProof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 noProof="0"/>
              <a:t>
             </a:t>
            </a:r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6D22F896-40B5-4ADD-8801-0D06FADFA095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3257206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23" r:id="rId1"/>
    <p:sldLayoutId id="2147483824" r:id="rId2"/>
    <p:sldLayoutId id="2147483825" r:id="rId3"/>
    <p:sldLayoutId id="2147483826" r:id="rId4"/>
    <p:sldLayoutId id="2147483827" r:id="rId5"/>
    <p:sldLayoutId id="2147483828" r:id="rId6"/>
    <p:sldLayoutId id="2147483829" r:id="rId7"/>
    <p:sldLayoutId id="2147483830" r:id="rId8"/>
    <p:sldLayoutId id="2147483831" r:id="rId9"/>
    <p:sldLayoutId id="2147483832" r:id="rId10"/>
    <p:sldLayoutId id="2147483833" r:id="rId11"/>
    <p:sldLayoutId id="2147483834" r:id="rId12"/>
    <p:sldLayoutId id="2147483835" r:id="rId13"/>
    <p:sldLayoutId id="2147483836" r:id="rId14"/>
    <p:sldLayoutId id="2147483837" r:id="rId15"/>
    <p:sldLayoutId id="2147483838" r:id="rId16"/>
    <p:sldLayoutId id="2147483839" r:id="rId17"/>
  </p:sldLayoutIdLst>
  <p:hf sldNum="0"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27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4.jpe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1.png"/><Relationship Id="rId9" Type="http://schemas.microsoft.com/office/2007/relationships/diagramDrawing" Target="../diagrams/drawing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chart" Target="../charts/char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tm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1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tmp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矩形​​ 39">
            <a:extLst>
              <a:ext uri="{FF2B5EF4-FFF2-40B4-BE49-F238E27FC236}">
                <a16:creationId xmlns:a16="http://schemas.microsoft.com/office/drawing/2014/main" id="{077D6507-8E8D-40E1-A7B9-63012EF949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8" name="图片 7" descr="花">
            <a:extLst>
              <a:ext uri="{FF2B5EF4-FFF2-40B4-BE49-F238E27FC236}">
                <a16:creationId xmlns:a16="http://schemas.microsoft.com/office/drawing/2014/main" id="{3F803F0C-D1ED-48FB-B5CD-1F2FC0FF7CB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alphaModFix amt="4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157" r="157"/>
          <a:stretch/>
        </p:blipFill>
        <p:spPr>
          <a:xfrm>
            <a:off x="0" y="-1"/>
            <a:ext cx="12192000" cy="6858001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</p:spPr>
      </p:pic>
      <p:pic>
        <p:nvPicPr>
          <p:cNvPr id="42" name="图片 41">
            <a:extLst>
              <a:ext uri="{FF2B5EF4-FFF2-40B4-BE49-F238E27FC236}">
                <a16:creationId xmlns:a16="http://schemas.microsoft.com/office/drawing/2014/main" id="{23FF3D86-2916-4F9F-9752-304810CF59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pic>
        <p:nvPicPr>
          <p:cNvPr id="44" name="图片 43">
            <a:extLst>
              <a:ext uri="{FF2B5EF4-FFF2-40B4-BE49-F238E27FC236}">
                <a16:creationId xmlns:a16="http://schemas.microsoft.com/office/drawing/2014/main" id="{AB048875-14D1-4CC7-8AC3-7ABC73AAAF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050E78D6-F072-48E7-8270-20EFBDD26F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600" y="3014139"/>
            <a:ext cx="9448800" cy="1825096"/>
          </a:xfrm>
          <a:prstGeom prst="parallelogram">
            <a:avLst>
              <a:gd name="adj" fmla="val 99234"/>
            </a:avLst>
          </a:prstGeom>
        </p:spPr>
        <p:txBody>
          <a:bodyPr lIns="0" rIns="180000" rtlCol="0">
            <a:normAutofit/>
          </a:bodyPr>
          <a:lstStyle/>
          <a:p>
            <a:pPr rtl="0"/>
            <a:r>
              <a:rPr lang="zh-CN" alt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花点时间</a:t>
            </a:r>
            <a:endParaRPr lang="zh-CN" altLang="en-US" b="1" dirty="0">
              <a:solidFill>
                <a:schemeClr val="accent1">
                  <a:lumMod val="40000"/>
                  <a:lumOff val="6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FC7BD98-5486-489C-BAA0-A69CEFF691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1600" y="4842935"/>
            <a:ext cx="9448800" cy="685800"/>
          </a:xfrm>
          <a:prstGeom prst="rect">
            <a:avLst/>
          </a:prstGeom>
        </p:spPr>
        <p:txBody>
          <a:bodyPr lIns="0" rIns="0" rtlCol="0">
            <a:normAutofit/>
          </a:bodyPr>
          <a:lstStyle/>
          <a:p>
            <a:pPr marL="1544638" rtl="0"/>
            <a:r>
              <a:rPr lang="zh-CN" altLang="en-US" noProof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用花朵温暖心情</a:t>
            </a:r>
          </a:p>
        </p:txBody>
      </p:sp>
    </p:spTree>
    <p:extLst>
      <p:ext uri="{BB962C8B-B14F-4D97-AF65-F5344CB8AC3E}">
        <p14:creationId xmlns:p14="http://schemas.microsoft.com/office/powerpoint/2010/main" val="8340504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1EA5387D-64D8-4D6C-B109-FF4E81DF60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6319FFD2-07B5-4029-BFB3-26FCFCC2F1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44DFCA76-5DF3-4D71-A543-CF57216D5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</p:spPr>
        <p:txBody>
          <a:bodyPr rtlCol="0">
            <a:normAutofit/>
          </a:bodyPr>
          <a:lstStyle/>
          <a:p>
            <a:pPr rtl="0"/>
            <a:r>
              <a:rPr lang="zh-CN" altLang="en-US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百人爱百花</a:t>
            </a:r>
          </a:p>
        </p:txBody>
      </p:sp>
      <p:pic>
        <p:nvPicPr>
          <p:cNvPr id="7" name="内容占位符 6" descr="图形用户界面, 文本, 应用程序&#10;&#10;描述已自动生成">
            <a:extLst>
              <a:ext uri="{FF2B5EF4-FFF2-40B4-BE49-F238E27FC236}">
                <a16:creationId xmlns:a16="http://schemas.microsoft.com/office/drawing/2014/main" id="{76D62F10-4238-A72E-45EC-C433F4C8AD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3739082" y="2205823"/>
            <a:ext cx="1946936" cy="4024313"/>
          </a:xfrm>
        </p:spPr>
      </p:pic>
      <p:pic>
        <p:nvPicPr>
          <p:cNvPr id="9" name="图片 8" descr="图片包含 图形用户界面&#10;&#10;描述已自动生成">
            <a:extLst>
              <a:ext uri="{FF2B5EF4-FFF2-40B4-BE49-F238E27FC236}">
                <a16:creationId xmlns:a16="http://schemas.microsoft.com/office/drawing/2014/main" id="{E9B42197-DB61-01AB-60E6-CF0A8B812F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9806" y="2193925"/>
            <a:ext cx="2075794" cy="4036211"/>
          </a:xfrm>
          <a:prstGeom prst="rect">
            <a:avLst/>
          </a:prstGeom>
        </p:spPr>
      </p:pic>
      <p:pic>
        <p:nvPicPr>
          <p:cNvPr id="13" name="图片 12" descr="图形用户界面, 文本&#10;&#10;中度可信度描述已自动生成">
            <a:extLst>
              <a:ext uri="{FF2B5EF4-FFF2-40B4-BE49-F238E27FC236}">
                <a16:creationId xmlns:a16="http://schemas.microsoft.com/office/drawing/2014/main" id="{5384DBB9-0470-1514-3AFE-7D1CA956A2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70331" y="2148376"/>
            <a:ext cx="1946937" cy="4127308"/>
          </a:xfrm>
          <a:prstGeom prst="rect">
            <a:avLst/>
          </a:prstGeom>
        </p:spPr>
      </p:pic>
      <p:pic>
        <p:nvPicPr>
          <p:cNvPr id="15" name="图片 14" descr="图形用户界面, 文本, 应用程序&#10;&#10;描述已自动生成">
            <a:extLst>
              <a:ext uri="{FF2B5EF4-FFF2-40B4-BE49-F238E27FC236}">
                <a16:creationId xmlns:a16="http://schemas.microsoft.com/office/drawing/2014/main" id="{7B39F5F9-4EAE-5878-1FBC-6074F24678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01581" y="2148376"/>
            <a:ext cx="1804504" cy="4127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7333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DFCA76-5DF3-4D71-A543-CF57216D5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</p:spPr>
        <p:txBody>
          <a:bodyPr rtlCol="0">
            <a:normAutofit/>
          </a:bodyPr>
          <a:lstStyle/>
          <a:p>
            <a:pPr rtl="0"/>
            <a:r>
              <a:rPr lang="zh-CN" altLang="en-US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花开花谢感情不散</a:t>
            </a:r>
          </a:p>
        </p:txBody>
      </p:sp>
      <p:pic>
        <p:nvPicPr>
          <p:cNvPr id="6" name="图片 5" descr="桌子上的花瓶里插满了鲜花&#10;&#10;描述已自动生成">
            <a:extLst>
              <a:ext uri="{FF2B5EF4-FFF2-40B4-BE49-F238E27FC236}">
                <a16:creationId xmlns:a16="http://schemas.microsoft.com/office/drawing/2014/main" id="{E15D539D-1550-1441-E77A-BAC8D5F1BE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6955" y="1837086"/>
            <a:ext cx="2256645" cy="4746934"/>
          </a:xfrm>
          <a:prstGeom prst="rect">
            <a:avLst/>
          </a:prstGeom>
        </p:spPr>
      </p:pic>
      <p:pic>
        <p:nvPicPr>
          <p:cNvPr id="11" name="图片 10" descr="图形用户界面&#10;&#10;描述已自动生成">
            <a:extLst>
              <a:ext uri="{FF2B5EF4-FFF2-40B4-BE49-F238E27FC236}">
                <a16:creationId xmlns:a16="http://schemas.microsoft.com/office/drawing/2014/main" id="{91AF0428-6FB9-CFBD-6345-AA0644749C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2479" y="1837086"/>
            <a:ext cx="2237923" cy="4746935"/>
          </a:xfrm>
          <a:prstGeom prst="rect">
            <a:avLst/>
          </a:prstGeom>
        </p:spPr>
      </p:pic>
      <p:pic>
        <p:nvPicPr>
          <p:cNvPr id="16" name="图片 15" descr="图形用户界面&#10;&#10;描述已自动生成">
            <a:extLst>
              <a:ext uri="{FF2B5EF4-FFF2-40B4-BE49-F238E27FC236}">
                <a16:creationId xmlns:a16="http://schemas.microsoft.com/office/drawing/2014/main" id="{A282EA7C-3D6D-B341-3CFF-120F7FB23A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65817" y="1755219"/>
            <a:ext cx="2461166" cy="4828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3615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图片 16">
            <a:extLst>
              <a:ext uri="{FF2B5EF4-FFF2-40B4-BE49-F238E27FC236}">
                <a16:creationId xmlns:a16="http://schemas.microsoft.com/office/drawing/2014/main" id="{CFD580F5-E7BF-4C1D-BEFD-4A4601EBA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pic>
        <p:nvPicPr>
          <p:cNvPr id="28" name="图片 18">
            <a:extLst>
              <a:ext uri="{FF2B5EF4-FFF2-40B4-BE49-F238E27FC236}">
                <a16:creationId xmlns:a16="http://schemas.microsoft.com/office/drawing/2014/main" id="{F0F06750-78FE-4472-8DA5-14CF3336F8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pic>
        <p:nvPicPr>
          <p:cNvPr id="7" name="图片 6" descr="作为铅笔画的树叶">
            <a:extLst>
              <a:ext uri="{FF2B5EF4-FFF2-40B4-BE49-F238E27FC236}">
                <a16:creationId xmlns:a16="http://schemas.microsoft.com/office/drawing/2014/main" id="{57D7C723-A9F3-4A7E-B1AE-E6A0CCF40F7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alphaModFix amt="4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23881" r="3" b="426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748EE035-F12D-47A1-BB66-DD1E996E2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1773088"/>
            <a:ext cx="9448800" cy="260206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rtl="0"/>
            <a:r>
              <a:rPr lang="zh-CN" altLang="en-US" sz="72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谢谢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540807D-D4E8-4699-861F-C42A597895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7400" y="4587875"/>
            <a:ext cx="9448800" cy="685800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rtl="0">
              <a:buNone/>
            </a:pPr>
            <a:r>
              <a:rPr lang="zh-CN" altLang="en-US" sz="24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花点时间，给爱你的和你爱的</a:t>
            </a:r>
            <a:endParaRPr lang="en-US" altLang="zh-CN" sz="2400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12033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>
            <a:extLst>
              <a:ext uri="{FF2B5EF4-FFF2-40B4-BE49-F238E27FC236}">
                <a16:creationId xmlns:a16="http://schemas.microsoft.com/office/drawing/2014/main" id="{1EA5387D-64D8-4D6C-B109-FF4E81DF60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9" name="图片 8" descr="抽象水汽尾迹">
            <a:extLst>
              <a:ext uri="{FF2B5EF4-FFF2-40B4-BE49-F238E27FC236}">
                <a16:creationId xmlns:a16="http://schemas.microsoft.com/office/drawing/2014/main" id="{672405C2-14A9-4567-8A94-9EEAB9EE187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duotone>
              <a:prstClr val="black"/>
              <a:schemeClr val="tx2">
                <a:tint val="45000"/>
                <a:satMod val="400000"/>
              </a:schemeClr>
            </a:duotone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1974" r="3469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6319FFD2-07B5-4029-BFB3-26FCFCC2F1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C97023BE-6816-482B-9AB3-EFCB0B4539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</p:spPr>
        <p:txBody>
          <a:bodyPr rtlCol="0">
            <a:normAutofit/>
          </a:bodyPr>
          <a:lstStyle/>
          <a:p>
            <a:r>
              <a:rPr lang="zh-CN" altLang="en-US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花朵是一剂良药</a:t>
            </a:r>
          </a:p>
        </p:txBody>
      </p:sp>
      <p:graphicFrame>
        <p:nvGraphicFramePr>
          <p:cNvPr id="11" name="内容占位符 2">
            <a:extLst>
              <a:ext uri="{FF2B5EF4-FFF2-40B4-BE49-F238E27FC236}">
                <a16:creationId xmlns:a16="http://schemas.microsoft.com/office/drawing/2014/main" id="{81AFE345-0008-4D0F-99AC-76C69B8297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60170430"/>
              </p:ext>
            </p:extLst>
          </p:nvPr>
        </p:nvGraphicFramePr>
        <p:xfrm>
          <a:off x="685800" y="2193925"/>
          <a:ext cx="10820400" cy="40243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086216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矩形 21">
            <a:extLst>
              <a:ext uri="{FF2B5EF4-FFF2-40B4-BE49-F238E27FC236}">
                <a16:creationId xmlns:a16="http://schemas.microsoft.com/office/drawing/2014/main" id="{4BA1B667-1542-4631-929E-714A41E9E5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359BA665-866B-4988-8C5D-0B272F82BF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805"/>
          <a:stretch/>
        </p:blipFill>
        <p:spPr>
          <a:xfrm>
            <a:off x="0" y="4767552"/>
            <a:ext cx="12192000" cy="2090448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D79EAA8D-9FA6-44DF-B373-F9F0E09DC7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1050" y="1384300"/>
            <a:ext cx="4766249" cy="2315654"/>
          </a:xfrm>
        </p:spPr>
        <p:txBody>
          <a:bodyPr rtlCol="0">
            <a:normAutofit/>
          </a:bodyPr>
          <a:lstStyle/>
          <a:p>
            <a:pPr algn="ctr" rtl="0"/>
            <a:r>
              <a:rPr lang="zh-CN" altLang="en-US" sz="32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花开不败只因你来</a:t>
            </a:r>
          </a:p>
        </p:txBody>
      </p:sp>
      <p:graphicFrame>
        <p:nvGraphicFramePr>
          <p:cNvPr id="6" name="内容占位符 5" descr="销售图表">
            <a:extLst>
              <a:ext uri="{FF2B5EF4-FFF2-40B4-BE49-F238E27FC236}">
                <a16:creationId xmlns:a16="http://schemas.microsoft.com/office/drawing/2014/main" id="{DF8EEC1C-C378-42F4-860F-7B7D01A9D0D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64701737"/>
              </p:ext>
            </p:extLst>
          </p:nvPr>
        </p:nvGraphicFramePr>
        <p:xfrm>
          <a:off x="1650124" y="842168"/>
          <a:ext cx="6187966" cy="48524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4" name="图片 3" descr="图形用户界面, 应用程序">
            <a:extLst>
              <a:ext uri="{FF2B5EF4-FFF2-40B4-BE49-F238E27FC236}">
                <a16:creationId xmlns:a16="http://schemas.microsoft.com/office/drawing/2014/main" id="{1A8E4964-1577-56FE-93A0-B7B4D558C3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33368" y="164552"/>
            <a:ext cx="3135741" cy="6528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2008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9EAA8D-9FA6-44DF-B373-F9F0E09DC7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1050" y="1384300"/>
            <a:ext cx="4766249" cy="2315654"/>
          </a:xfrm>
        </p:spPr>
        <p:txBody>
          <a:bodyPr rtlCol="0">
            <a:normAutofit/>
          </a:bodyPr>
          <a:lstStyle/>
          <a:p>
            <a:pPr algn="ctr" rtl="0"/>
            <a:r>
              <a:rPr lang="zh-CN" altLang="en-US" sz="32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花</a:t>
            </a:r>
            <a:r>
              <a:rPr lang="zh-CN" altLang="en-US" sz="3200" b="1" dirty="0"/>
              <a:t>开四季只因有你</a:t>
            </a:r>
            <a:endParaRPr lang="zh-CN" altLang="en-US" sz="3200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graphicFrame>
        <p:nvGraphicFramePr>
          <p:cNvPr id="6" name="内容占位符 5" descr="销售图表">
            <a:extLst>
              <a:ext uri="{FF2B5EF4-FFF2-40B4-BE49-F238E27FC236}">
                <a16:creationId xmlns:a16="http://schemas.microsoft.com/office/drawing/2014/main" id="{DF8EEC1C-C378-42F4-860F-7B7D01A9D0DF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650124" y="842168"/>
          <a:ext cx="6187966" cy="48524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5" name="图片 4" descr="图形用户界面, 网站&#10;&#10;描述已自动生成">
            <a:extLst>
              <a:ext uri="{FF2B5EF4-FFF2-40B4-BE49-F238E27FC236}">
                <a16:creationId xmlns:a16="http://schemas.microsoft.com/office/drawing/2014/main" id="{F8C3A519-6E48-9D30-ED8D-45B6C7B5F7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0805" y="201983"/>
            <a:ext cx="3023862" cy="6454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9902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9EAA8D-9FA6-44DF-B373-F9F0E09DC7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1050" y="1384300"/>
            <a:ext cx="4766249" cy="2315654"/>
          </a:xfrm>
        </p:spPr>
        <p:txBody>
          <a:bodyPr rtlCol="0">
            <a:normAutofit/>
          </a:bodyPr>
          <a:lstStyle/>
          <a:p>
            <a:pPr algn="ctr" rtl="0"/>
            <a:r>
              <a:rPr lang="zh-CN" altLang="en-US" sz="3200" b="1" dirty="0"/>
              <a:t>花</a:t>
            </a:r>
            <a:r>
              <a:rPr lang="zh-CN" altLang="en-US" sz="32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花一送马到成功</a:t>
            </a:r>
          </a:p>
        </p:txBody>
      </p:sp>
      <p:graphicFrame>
        <p:nvGraphicFramePr>
          <p:cNvPr id="6" name="内容占位符 5" descr="销售图表">
            <a:extLst>
              <a:ext uri="{FF2B5EF4-FFF2-40B4-BE49-F238E27FC236}">
                <a16:creationId xmlns:a16="http://schemas.microsoft.com/office/drawing/2014/main" id="{DF8EEC1C-C378-42F4-860F-7B7D01A9D0DF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650124" y="842168"/>
          <a:ext cx="6187966" cy="48524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4" name="图片 3" descr="图形用户界面, 应用程序&#10;&#10;描述已自动生成">
            <a:extLst>
              <a:ext uri="{FF2B5EF4-FFF2-40B4-BE49-F238E27FC236}">
                <a16:creationId xmlns:a16="http://schemas.microsoft.com/office/drawing/2014/main" id="{4786678F-71E8-48AA-9770-B3E919E346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4445" y="94341"/>
            <a:ext cx="3104822" cy="6669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7197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9EAA8D-9FA6-44DF-B373-F9F0E09DC7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1050" y="1384300"/>
            <a:ext cx="4766249" cy="2315654"/>
          </a:xfrm>
        </p:spPr>
        <p:txBody>
          <a:bodyPr rtlCol="0">
            <a:normAutofit/>
          </a:bodyPr>
          <a:lstStyle/>
          <a:p>
            <a:pPr algn="ctr" rtl="0"/>
            <a:r>
              <a:rPr lang="zh-CN" altLang="en-US" sz="32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花见佳人尽盛开</a:t>
            </a:r>
          </a:p>
        </p:txBody>
      </p:sp>
      <p:graphicFrame>
        <p:nvGraphicFramePr>
          <p:cNvPr id="6" name="内容占位符 5" descr="销售图表">
            <a:extLst>
              <a:ext uri="{FF2B5EF4-FFF2-40B4-BE49-F238E27FC236}">
                <a16:creationId xmlns:a16="http://schemas.microsoft.com/office/drawing/2014/main" id="{DF8EEC1C-C378-42F4-860F-7B7D01A9D0DF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650124" y="842168"/>
          <a:ext cx="6187966" cy="48524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5" name="图片 4" descr="桌子上放着许多花&#10;&#10;描述已自动生成">
            <a:extLst>
              <a:ext uri="{FF2B5EF4-FFF2-40B4-BE49-F238E27FC236}">
                <a16:creationId xmlns:a16="http://schemas.microsoft.com/office/drawing/2014/main" id="{F8F0F54D-971E-DEC2-96FA-9398283AB4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2588" y="193110"/>
            <a:ext cx="3011230" cy="6471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129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DFCA76-5DF3-4D71-A543-CF57216D5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0700" y="1856573"/>
            <a:ext cx="8610600" cy="1293028"/>
          </a:xfrm>
        </p:spPr>
        <p:txBody>
          <a:bodyPr rtlCol="0">
            <a:normAutofit/>
          </a:bodyPr>
          <a:lstStyle/>
          <a:p>
            <a:pPr rtl="0"/>
            <a:r>
              <a:rPr lang="zh-CN" altLang="en-US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花开百种独倾心</a:t>
            </a:r>
          </a:p>
        </p:txBody>
      </p:sp>
      <p:pic>
        <p:nvPicPr>
          <p:cNvPr id="7" name="内容占位符 6" descr="图形用户界面, 应用程序&#10;&#10;描述已自动生成">
            <a:extLst>
              <a:ext uri="{FF2B5EF4-FFF2-40B4-BE49-F238E27FC236}">
                <a16:creationId xmlns:a16="http://schemas.microsoft.com/office/drawing/2014/main" id="{A0F56E83-D001-35D1-23E0-DA074E38C2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031257" y="270087"/>
            <a:ext cx="2870943" cy="6317826"/>
          </a:xfrm>
        </p:spPr>
      </p:pic>
    </p:spTree>
    <p:extLst>
      <p:ext uri="{BB962C8B-B14F-4D97-AF65-F5344CB8AC3E}">
        <p14:creationId xmlns:p14="http://schemas.microsoft.com/office/powerpoint/2010/main" val="24325084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DFCA76-5DF3-4D71-A543-CF57216D5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</p:spPr>
        <p:txBody>
          <a:bodyPr rtlCol="0">
            <a:normAutofit/>
          </a:bodyPr>
          <a:lstStyle/>
          <a:p>
            <a:pPr rtl="0"/>
            <a:r>
              <a:rPr lang="zh-CN" altLang="en-US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花开必然盛放</a:t>
            </a:r>
          </a:p>
        </p:txBody>
      </p:sp>
      <p:pic>
        <p:nvPicPr>
          <p:cNvPr id="19" name="内容占位符 18" descr="图形用户界面, 网站&#10;&#10;描述已自动生成">
            <a:extLst>
              <a:ext uri="{FF2B5EF4-FFF2-40B4-BE49-F238E27FC236}">
                <a16:creationId xmlns:a16="http://schemas.microsoft.com/office/drawing/2014/main" id="{B720DE06-DD23-F8A0-4B33-C57ACB14A0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105967" y="2409824"/>
            <a:ext cx="1885482" cy="3919539"/>
          </a:xfrm>
        </p:spPr>
      </p:pic>
      <p:pic>
        <p:nvPicPr>
          <p:cNvPr id="21" name="图片 20" descr="图形用户界面, 应用程序&#10;&#10;描述已自动生成">
            <a:extLst>
              <a:ext uri="{FF2B5EF4-FFF2-40B4-BE49-F238E27FC236}">
                <a16:creationId xmlns:a16="http://schemas.microsoft.com/office/drawing/2014/main" id="{051FD650-F2E2-1975-ADA6-962CB97076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9073" y="2406722"/>
            <a:ext cx="1840356" cy="3925742"/>
          </a:xfrm>
          <a:prstGeom prst="rect">
            <a:avLst/>
          </a:prstGeom>
        </p:spPr>
      </p:pic>
      <p:pic>
        <p:nvPicPr>
          <p:cNvPr id="23" name="图片 22" descr="图形用户界面, 应用程序&#10;&#10;描述已自动生成">
            <a:extLst>
              <a:ext uri="{FF2B5EF4-FFF2-40B4-BE49-F238E27FC236}">
                <a16:creationId xmlns:a16="http://schemas.microsoft.com/office/drawing/2014/main" id="{F0DC92A6-2007-9F1F-BAC3-0AD67E163D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7437" y="2397416"/>
            <a:ext cx="1885482" cy="3925743"/>
          </a:xfrm>
          <a:prstGeom prst="rect">
            <a:avLst/>
          </a:prstGeom>
        </p:spPr>
      </p:pic>
      <p:pic>
        <p:nvPicPr>
          <p:cNvPr id="27" name="图片 26" descr="图形用户界面, 应用程序&#10;&#10;描述已自动生成">
            <a:extLst>
              <a:ext uri="{FF2B5EF4-FFF2-40B4-BE49-F238E27FC236}">
                <a16:creationId xmlns:a16="http://schemas.microsoft.com/office/drawing/2014/main" id="{1CACD901-FDDD-A53B-34F1-D912C341FC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17520" y="2403620"/>
            <a:ext cx="1885482" cy="3919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6564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DFCA76-5DF3-4D71-A543-CF57216D5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9914" y="540280"/>
            <a:ext cx="8610600" cy="1293028"/>
          </a:xfrm>
        </p:spPr>
        <p:txBody>
          <a:bodyPr rtlCol="0">
            <a:normAutofit/>
          </a:bodyPr>
          <a:lstStyle/>
          <a:p>
            <a:pPr rtl="0"/>
            <a:r>
              <a:rPr lang="zh-CN" altLang="en-US" b="1" dirty="0"/>
              <a:t>百花开尽独流芳</a:t>
            </a:r>
            <a:endParaRPr lang="zh-CN" altLang="en-US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7" name="内容占位符 6" descr="图形用户界面, 应用程序&#10;&#10;描述已自动生成">
            <a:extLst>
              <a:ext uri="{FF2B5EF4-FFF2-40B4-BE49-F238E27FC236}">
                <a16:creationId xmlns:a16="http://schemas.microsoft.com/office/drawing/2014/main" id="{A7B1A3B9-643A-14FF-BD46-DF1F835AA8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14085" y="2257425"/>
            <a:ext cx="2035829" cy="4142676"/>
          </a:xfrm>
        </p:spPr>
      </p:pic>
      <p:pic>
        <p:nvPicPr>
          <p:cNvPr id="15" name="图片 14" descr="图形用户界面, 文本, 应用程序&#10;&#10;描述已自动生成">
            <a:extLst>
              <a:ext uri="{FF2B5EF4-FFF2-40B4-BE49-F238E27FC236}">
                <a16:creationId xmlns:a16="http://schemas.microsoft.com/office/drawing/2014/main" id="{D09C40C8-B6F1-2CAB-FAF2-B4319DBD33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23792" y="2257425"/>
            <a:ext cx="2047309" cy="4011612"/>
          </a:xfrm>
          <a:prstGeom prst="rect">
            <a:avLst/>
          </a:prstGeom>
        </p:spPr>
      </p:pic>
      <p:pic>
        <p:nvPicPr>
          <p:cNvPr id="17" name="图片 16" descr="图形用户界面, 应用程序, Word&#10;&#10;描述已自动生成">
            <a:extLst>
              <a:ext uri="{FF2B5EF4-FFF2-40B4-BE49-F238E27FC236}">
                <a16:creationId xmlns:a16="http://schemas.microsoft.com/office/drawing/2014/main" id="{5BF8105D-1904-530C-208D-AF737F7B8E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04881" y="2270126"/>
            <a:ext cx="3894565" cy="4142676"/>
          </a:xfrm>
          <a:prstGeom prst="rect">
            <a:avLst/>
          </a:prstGeom>
        </p:spPr>
      </p:pic>
      <p:pic>
        <p:nvPicPr>
          <p:cNvPr id="19" name="图片 18" descr="图形用户界面, 文本, 应用程序, 聊天或短信&#10;&#10;描述已自动生成">
            <a:extLst>
              <a:ext uri="{FF2B5EF4-FFF2-40B4-BE49-F238E27FC236}">
                <a16:creationId xmlns:a16="http://schemas.microsoft.com/office/drawing/2014/main" id="{006221F3-5585-3BB8-8447-36BE97C66F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46898" y="2257425"/>
            <a:ext cx="2130402" cy="4024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734173"/>
      </p:ext>
    </p:extLst>
  </p:cSld>
  <p:clrMapOvr>
    <a:masterClrMapping/>
  </p:clrMapOvr>
</p:sld>
</file>

<file path=ppt/theme/theme1.xml><?xml version="1.0" encoding="utf-8"?>
<a:theme xmlns:a="http://schemas.openxmlformats.org/drawingml/2006/main" name="水汽尾迹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1c2eb7a32e66fb6e4260f3771546a5e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04e1f6479c48b08974ba73b5ca973489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7411068-54FB-4183-BE8D-9A5F0DE062BA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C776B320-E975-4049-B758-D52F391461D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78A686E-C507-4F7D-AEA6-9FFC7523CBC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艺术水汽尾迹设计 </Template>
  <TotalTime>38</TotalTime>
  <Words>98</Words>
  <Application>Microsoft Office PowerPoint</Application>
  <PresentationFormat>宽屏</PresentationFormat>
  <Paragraphs>33</Paragraphs>
  <Slides>12</Slides>
  <Notes>12</Notes>
  <HiddenSlides>0</HiddenSlides>
  <MMClips>0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15" baseType="lpstr">
      <vt:lpstr>Microsoft YaHei UI</vt:lpstr>
      <vt:lpstr>Arial</vt:lpstr>
      <vt:lpstr>水汽尾迹</vt:lpstr>
      <vt:lpstr>花点时间</vt:lpstr>
      <vt:lpstr>花朵是一剂良药</vt:lpstr>
      <vt:lpstr>花开不败只因你来</vt:lpstr>
      <vt:lpstr>花开四季只因有你</vt:lpstr>
      <vt:lpstr>花花一送马到成功</vt:lpstr>
      <vt:lpstr>花见佳人尽盛开</vt:lpstr>
      <vt:lpstr>花开百种独倾心</vt:lpstr>
      <vt:lpstr>花开必然盛放</vt:lpstr>
      <vt:lpstr>百花开尽独流芳</vt:lpstr>
      <vt:lpstr>百人爱百花</vt:lpstr>
      <vt:lpstr>花开花谢感情不散</vt:lpstr>
      <vt:lpstr>谢谢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花点时间</dc:title>
  <dc:creator>. Breeze</dc:creator>
  <cp:lastModifiedBy>. Breeze</cp:lastModifiedBy>
  <cp:revision>1</cp:revision>
  <dcterms:created xsi:type="dcterms:W3CDTF">2022-10-23T12:36:10Z</dcterms:created>
  <dcterms:modified xsi:type="dcterms:W3CDTF">2022-10-23T13:14:59Z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